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3"/>
  </p:sldMasterIdLst>
  <p:notesMasterIdLst>
    <p:notesMasterId r:id="rId19"/>
  </p:notesMasterIdLst>
  <p:sldIdLst>
    <p:sldId id="387" r:id="rId4"/>
    <p:sldId id="384" r:id="rId5"/>
    <p:sldId id="412" r:id="rId6"/>
    <p:sldId id="380" r:id="rId7"/>
    <p:sldId id="413" r:id="rId8"/>
    <p:sldId id="414" r:id="rId9"/>
    <p:sldId id="347" r:id="rId10"/>
    <p:sldId id="415" r:id="rId11"/>
    <p:sldId id="416" r:id="rId12"/>
    <p:sldId id="419" r:id="rId13"/>
    <p:sldId id="417" r:id="rId14"/>
    <p:sldId id="418" r:id="rId15"/>
    <p:sldId id="422" r:id="rId16"/>
    <p:sldId id="385" r:id="rId17"/>
    <p:sldId id="3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1A52A3"/>
    <a:srgbClr val="0F3268"/>
    <a:srgbClr val="5396D8"/>
    <a:srgbClr val="BA4543"/>
    <a:srgbClr val="EC1C2F"/>
    <a:srgbClr val="542330"/>
    <a:srgbClr val="532333"/>
    <a:srgbClr val="3C3137"/>
    <a:srgbClr val="171717"/>
    <a:srgbClr val="4B2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558" y="72"/>
      </p:cViewPr>
      <p:guideLst>
        <p:guide pos="3870"/>
        <p:guide orient="horz" pos="2286"/>
        <p:guide pos="6788"/>
        <p:guide pos="9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336"/>
    </p:cViewPr>
  </p:sorterViewPr>
  <p:gridSpacing cx="45000" cy="45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71ED5-0A89-46E9-BFAF-513A74F35A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F5D852-3293-48A7-B453-5F6D9ACEDF3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4572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4BAFF28-F25C-4FB6-BC49-EBF9CAFD6681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AA45FC8-AD91-49D8-A869-50C316B16AC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7628DD-8F8E-48FB-814D-4178D4905645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9D70B18-3214-478B-9CEB-C7E35E49637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8B9FC1-347E-46B5-9AAA-94064BBF54D2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635DC1E-6507-46F9-99B3-C31040B7606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AAD1CF4-BDCE-413B-B165-69E7576F83A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735A799-C714-4217-83C5-AD79259D510E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1468873-65C2-44FA-B5C7-63E0A8F0A61D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C1BB830-769F-42A6-8166-E3A6A324ED40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953AE41-07BB-42D8-9E43-DE8D6897D029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6D0A023-FBFF-4A3B-A2F2-35A1B7950507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CAEE2B-CB39-4C40-B4BC-FC7815BEFD3F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6A532F-A133-4881-BC22-8AF54D89E0D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A218557-3BA8-4CE4-BF21-E9A716032F0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F60AB99-0F72-484D-8EC4-DF0B7173BA7A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677835-8AEE-4BBF-B06A-0631A7F665B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E97D249-3F39-4DC8-97BB-55DD4FA3E421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84B021-8A21-47A1-8EDE-F970A686461B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EC759F6-D79B-4CBD-93E8-0C10D7CE7555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A83D281-D817-4AEB-9840-783A7E108BF0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l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7942D81-E6A7-4BF0-AAE1-B17E54A4E6AB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ct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defTabSz="608965">
              <a:defRPr/>
            </a:lvl1pPr>
          </a:lstStyle>
          <a:p>
            <a:pPr marL="0" marR="0" lvl="0" indent="0" algn="r" defTabSz="6089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2FD7645-DBF9-4DEC-A4C6-041C2456261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220FB-8DE8-4120-B22F-61CCAE7E7B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80A65-5293-442E-93AB-FDB6D2B4B3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37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l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037FBD7-290E-4FF1-846A-7700FB0F445D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3765" ea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ctr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3765" eaLnBrk="1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 marL="0" marR="0" lvl="0" indent="0" algn="r" defTabSz="913765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5D3FFB-8012-472D-B9F5-2A0B2EF391D7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defTabSz="912495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7330" indent="-227330" algn="l" defTabSz="912495" rtl="0" fontAlgn="base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530" indent="-227330" algn="l" defTabSz="912495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7330" algn="l" defTabSz="912495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7330" algn="l" defTabSz="912495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7330" algn="l" defTabSz="912495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配乐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in="25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800090" y="3132455"/>
            <a:ext cx="609600" cy="60960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430882" y="2300975"/>
            <a:ext cx="3613038" cy="3613038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828" tIns="462957" rIns="2143828" bIns="452695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/>
          </a:p>
        </p:txBody>
      </p:sp>
      <p:sp>
        <p:nvSpPr>
          <p:cNvPr id="9" name="任意多边形 8"/>
          <p:cNvSpPr/>
          <p:nvPr/>
        </p:nvSpPr>
        <p:spPr>
          <a:xfrm>
            <a:off x="1792186" y="3023583"/>
            <a:ext cx="2890430" cy="2890430"/>
          </a:xfrm>
          <a:custGeom>
            <a:avLst/>
            <a:gdLst>
              <a:gd name="connsiteX0" fmla="*/ 0 w 4334933"/>
              <a:gd name="connsiteY0" fmla="*/ 2167467 h 4334933"/>
              <a:gd name="connsiteX1" fmla="*/ 2167467 w 4334933"/>
              <a:gd name="connsiteY1" fmla="*/ 0 h 4334933"/>
              <a:gd name="connsiteX2" fmla="*/ 4334934 w 4334933"/>
              <a:gd name="connsiteY2" fmla="*/ 2167467 h 4334933"/>
              <a:gd name="connsiteX3" fmla="*/ 2167467 w 4334933"/>
              <a:gd name="connsiteY3" fmla="*/ 4334934 h 4334933"/>
              <a:gd name="connsiteX4" fmla="*/ 0 w 4334933"/>
              <a:gd name="connsiteY4" fmla="*/ 2167467 h 433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933" h="4334933">
                <a:moveTo>
                  <a:pt x="0" y="2167467"/>
                </a:moveTo>
                <a:cubicBezTo>
                  <a:pt x="0" y="970408"/>
                  <a:pt x="970408" y="0"/>
                  <a:pt x="2167467" y="0"/>
                </a:cubicBezTo>
                <a:cubicBezTo>
                  <a:pt x="3364526" y="0"/>
                  <a:pt x="4334934" y="970408"/>
                  <a:pt x="4334934" y="2167467"/>
                </a:cubicBezTo>
                <a:cubicBezTo>
                  <a:pt x="4334934" y="3364526"/>
                  <a:pt x="3364526" y="4334934"/>
                  <a:pt x="2167467" y="4334934"/>
                </a:cubicBezTo>
                <a:cubicBezTo>
                  <a:pt x="970408" y="4334934"/>
                  <a:pt x="0" y="3364526"/>
                  <a:pt x="0" y="2167467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107093"/>
              <a:satOff val="-4298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298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49" tIns="445008" rIns="1594849" bIns="3479461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600" kern="1200"/>
          </a:p>
        </p:txBody>
      </p:sp>
      <p:sp>
        <p:nvSpPr>
          <p:cNvPr id="10" name="任意多边形 9"/>
          <p:cNvSpPr/>
          <p:nvPr/>
        </p:nvSpPr>
        <p:spPr>
          <a:xfrm>
            <a:off x="2153490" y="3746190"/>
            <a:ext cx="2167822" cy="216782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214187"/>
              <a:satOff val="-8601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1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71" tIns="421640" rIns="1045870" bIns="245364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11" name="任意多边形 10"/>
          <p:cNvSpPr/>
          <p:nvPr/>
        </p:nvSpPr>
        <p:spPr>
          <a:xfrm>
            <a:off x="2514794" y="4468797"/>
            <a:ext cx="1445215" cy="1445215"/>
          </a:xfrm>
          <a:custGeom>
            <a:avLst/>
            <a:gdLst>
              <a:gd name="connsiteX0" fmla="*/ 0 w 2167466"/>
              <a:gd name="connsiteY0" fmla="*/ 1083733 h 2167466"/>
              <a:gd name="connsiteX1" fmla="*/ 1083733 w 2167466"/>
              <a:gd name="connsiteY1" fmla="*/ 0 h 2167466"/>
              <a:gd name="connsiteX2" fmla="*/ 2167466 w 2167466"/>
              <a:gd name="connsiteY2" fmla="*/ 1083733 h 2167466"/>
              <a:gd name="connsiteX3" fmla="*/ 1083733 w 2167466"/>
              <a:gd name="connsiteY3" fmla="*/ 2167466 h 2167466"/>
              <a:gd name="connsiteX4" fmla="*/ 0 w 2167466"/>
              <a:gd name="connsiteY4" fmla="*/ 1083733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466" h="2167466">
                <a:moveTo>
                  <a:pt x="0" y="1083733"/>
                </a:moveTo>
                <a:cubicBezTo>
                  <a:pt x="0" y="485204"/>
                  <a:pt x="485204" y="0"/>
                  <a:pt x="1083733" y="0"/>
                </a:cubicBezTo>
                <a:cubicBezTo>
                  <a:pt x="1682262" y="0"/>
                  <a:pt x="2167466" y="485204"/>
                  <a:pt x="2167466" y="1083733"/>
                </a:cubicBezTo>
                <a:cubicBezTo>
                  <a:pt x="2167466" y="1682262"/>
                  <a:pt x="1682262" y="2167466"/>
                  <a:pt x="1083733" y="2167466"/>
                </a:cubicBezTo>
                <a:cubicBezTo>
                  <a:pt x="485204" y="2167466"/>
                  <a:pt x="0" y="1682262"/>
                  <a:pt x="0" y="10837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321280"/>
              <a:satOff val="-12904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4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6338" tIns="790786" rIns="566338" bIns="79078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2917360" y="4657699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zh-CN" altLang="en-US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660" y="3935092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爱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1660" y="3213619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达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7577" y="2477613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表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剪去单角的矩形 15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44780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</a:t>
            </a:r>
            <a:r>
              <a:rPr lang="en-US" altLang="zh-CN" sz="28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pic>
        <p:nvPicPr>
          <p:cNvPr id="5" name="图片 4" descr="表达爱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870" y="4265295"/>
            <a:ext cx="7123430" cy="258826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395" y="1140460"/>
            <a:ext cx="7094220" cy="3110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430882" y="2300975"/>
            <a:ext cx="3613038" cy="3613038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828" tIns="462957" rIns="2143828" bIns="452695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/>
          </a:p>
        </p:txBody>
      </p:sp>
      <p:sp>
        <p:nvSpPr>
          <p:cNvPr id="9" name="任意多边形 8"/>
          <p:cNvSpPr/>
          <p:nvPr/>
        </p:nvSpPr>
        <p:spPr>
          <a:xfrm>
            <a:off x="1792186" y="3023583"/>
            <a:ext cx="2890430" cy="2890430"/>
          </a:xfrm>
          <a:custGeom>
            <a:avLst/>
            <a:gdLst>
              <a:gd name="connsiteX0" fmla="*/ 0 w 4334933"/>
              <a:gd name="connsiteY0" fmla="*/ 2167467 h 4334933"/>
              <a:gd name="connsiteX1" fmla="*/ 2167467 w 4334933"/>
              <a:gd name="connsiteY1" fmla="*/ 0 h 4334933"/>
              <a:gd name="connsiteX2" fmla="*/ 4334934 w 4334933"/>
              <a:gd name="connsiteY2" fmla="*/ 2167467 h 4334933"/>
              <a:gd name="connsiteX3" fmla="*/ 2167467 w 4334933"/>
              <a:gd name="connsiteY3" fmla="*/ 4334934 h 4334933"/>
              <a:gd name="connsiteX4" fmla="*/ 0 w 4334933"/>
              <a:gd name="connsiteY4" fmla="*/ 2167467 h 433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933" h="4334933">
                <a:moveTo>
                  <a:pt x="0" y="2167467"/>
                </a:moveTo>
                <a:cubicBezTo>
                  <a:pt x="0" y="970408"/>
                  <a:pt x="970408" y="0"/>
                  <a:pt x="2167467" y="0"/>
                </a:cubicBezTo>
                <a:cubicBezTo>
                  <a:pt x="3364526" y="0"/>
                  <a:pt x="4334934" y="970408"/>
                  <a:pt x="4334934" y="2167467"/>
                </a:cubicBezTo>
                <a:cubicBezTo>
                  <a:pt x="4334934" y="3364526"/>
                  <a:pt x="3364526" y="4334934"/>
                  <a:pt x="2167467" y="4334934"/>
                </a:cubicBezTo>
                <a:cubicBezTo>
                  <a:pt x="970408" y="4334934"/>
                  <a:pt x="0" y="3364526"/>
                  <a:pt x="0" y="2167467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107093"/>
              <a:satOff val="-4299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299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49" tIns="445008" rIns="1594849" bIns="3479461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600" kern="1200"/>
          </a:p>
        </p:txBody>
      </p:sp>
      <p:sp>
        <p:nvSpPr>
          <p:cNvPr id="10" name="任意多边形 9"/>
          <p:cNvSpPr/>
          <p:nvPr/>
        </p:nvSpPr>
        <p:spPr>
          <a:xfrm>
            <a:off x="2153490" y="3746190"/>
            <a:ext cx="2167822" cy="216782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214187"/>
              <a:satOff val="-8602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2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71" tIns="421640" rIns="1045870" bIns="245364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11" name="任意多边形 10"/>
          <p:cNvSpPr/>
          <p:nvPr/>
        </p:nvSpPr>
        <p:spPr>
          <a:xfrm>
            <a:off x="2514794" y="4468797"/>
            <a:ext cx="1445215" cy="1445215"/>
          </a:xfrm>
          <a:custGeom>
            <a:avLst/>
            <a:gdLst>
              <a:gd name="connsiteX0" fmla="*/ 0 w 2167466"/>
              <a:gd name="connsiteY0" fmla="*/ 1083733 h 2167466"/>
              <a:gd name="connsiteX1" fmla="*/ 1083733 w 2167466"/>
              <a:gd name="connsiteY1" fmla="*/ 0 h 2167466"/>
              <a:gd name="connsiteX2" fmla="*/ 2167466 w 2167466"/>
              <a:gd name="connsiteY2" fmla="*/ 1083733 h 2167466"/>
              <a:gd name="connsiteX3" fmla="*/ 1083733 w 2167466"/>
              <a:gd name="connsiteY3" fmla="*/ 2167466 h 2167466"/>
              <a:gd name="connsiteX4" fmla="*/ 0 w 2167466"/>
              <a:gd name="connsiteY4" fmla="*/ 1083733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466" h="2167466">
                <a:moveTo>
                  <a:pt x="0" y="1083733"/>
                </a:moveTo>
                <a:cubicBezTo>
                  <a:pt x="0" y="485204"/>
                  <a:pt x="485204" y="0"/>
                  <a:pt x="1083733" y="0"/>
                </a:cubicBezTo>
                <a:cubicBezTo>
                  <a:pt x="1682262" y="0"/>
                  <a:pt x="2167466" y="485204"/>
                  <a:pt x="2167466" y="1083733"/>
                </a:cubicBezTo>
                <a:cubicBezTo>
                  <a:pt x="2167466" y="1682262"/>
                  <a:pt x="1682262" y="2167466"/>
                  <a:pt x="1083733" y="2167466"/>
                </a:cubicBezTo>
                <a:cubicBezTo>
                  <a:pt x="485204" y="2167466"/>
                  <a:pt x="0" y="1682262"/>
                  <a:pt x="0" y="10837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321280"/>
              <a:satOff val="-12905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5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6338" tIns="790786" rIns="566338" bIns="79078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2917360" y="4657699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zh-CN" altLang="en-US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660" y="3935092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爱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1660" y="3213619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念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7577" y="2477613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思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剪去单角的矩形 15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25730" y="175294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</a:t>
            </a:r>
            <a:r>
              <a:rPr lang="en-US" altLang="zh-CN" sz="28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en-US" altLang="zh-CN" sz="2800" dirty="0" smtClean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pic>
        <p:nvPicPr>
          <p:cNvPr id="2" name="图片 1" descr="思念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440" y="2718435"/>
            <a:ext cx="7133590" cy="39922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85435" y="1797050"/>
            <a:ext cx="668020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自从爱上你，我的心里再也装不下其他人，我的脑子里满满的都是你！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430882" y="2300975"/>
            <a:ext cx="3613038" cy="3613038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828" tIns="462957" rIns="2143828" bIns="452695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/>
          </a:p>
        </p:txBody>
      </p:sp>
      <p:sp>
        <p:nvSpPr>
          <p:cNvPr id="9" name="任意多边形 8"/>
          <p:cNvSpPr/>
          <p:nvPr/>
        </p:nvSpPr>
        <p:spPr>
          <a:xfrm>
            <a:off x="1792186" y="3023583"/>
            <a:ext cx="2890430" cy="2890430"/>
          </a:xfrm>
          <a:custGeom>
            <a:avLst/>
            <a:gdLst>
              <a:gd name="connsiteX0" fmla="*/ 0 w 4334933"/>
              <a:gd name="connsiteY0" fmla="*/ 2167467 h 4334933"/>
              <a:gd name="connsiteX1" fmla="*/ 2167467 w 4334933"/>
              <a:gd name="connsiteY1" fmla="*/ 0 h 4334933"/>
              <a:gd name="connsiteX2" fmla="*/ 4334934 w 4334933"/>
              <a:gd name="connsiteY2" fmla="*/ 2167467 h 4334933"/>
              <a:gd name="connsiteX3" fmla="*/ 2167467 w 4334933"/>
              <a:gd name="connsiteY3" fmla="*/ 4334934 h 4334933"/>
              <a:gd name="connsiteX4" fmla="*/ 0 w 4334933"/>
              <a:gd name="connsiteY4" fmla="*/ 2167467 h 433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933" h="4334933">
                <a:moveTo>
                  <a:pt x="0" y="2167467"/>
                </a:moveTo>
                <a:cubicBezTo>
                  <a:pt x="0" y="970408"/>
                  <a:pt x="970408" y="0"/>
                  <a:pt x="2167467" y="0"/>
                </a:cubicBezTo>
                <a:cubicBezTo>
                  <a:pt x="3364526" y="0"/>
                  <a:pt x="4334934" y="970408"/>
                  <a:pt x="4334934" y="2167467"/>
                </a:cubicBezTo>
                <a:cubicBezTo>
                  <a:pt x="4334934" y="3364526"/>
                  <a:pt x="3364526" y="4334934"/>
                  <a:pt x="2167467" y="4334934"/>
                </a:cubicBezTo>
                <a:cubicBezTo>
                  <a:pt x="970408" y="4334934"/>
                  <a:pt x="0" y="3364526"/>
                  <a:pt x="0" y="2167467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107093"/>
              <a:satOff val="-4299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299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49" tIns="445008" rIns="1594849" bIns="3479461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600" kern="1200"/>
          </a:p>
        </p:txBody>
      </p:sp>
      <p:sp>
        <p:nvSpPr>
          <p:cNvPr id="10" name="任意多边形 9"/>
          <p:cNvSpPr/>
          <p:nvPr/>
        </p:nvSpPr>
        <p:spPr>
          <a:xfrm>
            <a:off x="2153490" y="3746190"/>
            <a:ext cx="2167822" cy="216782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214187"/>
              <a:satOff val="-8602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2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71" tIns="421640" rIns="1045870" bIns="245364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11" name="任意多边形 10"/>
          <p:cNvSpPr/>
          <p:nvPr/>
        </p:nvSpPr>
        <p:spPr>
          <a:xfrm>
            <a:off x="2514794" y="4468797"/>
            <a:ext cx="1445215" cy="1445215"/>
          </a:xfrm>
          <a:custGeom>
            <a:avLst/>
            <a:gdLst>
              <a:gd name="connsiteX0" fmla="*/ 0 w 2167466"/>
              <a:gd name="connsiteY0" fmla="*/ 1083733 h 2167466"/>
              <a:gd name="connsiteX1" fmla="*/ 1083733 w 2167466"/>
              <a:gd name="connsiteY1" fmla="*/ 0 h 2167466"/>
              <a:gd name="connsiteX2" fmla="*/ 2167466 w 2167466"/>
              <a:gd name="connsiteY2" fmla="*/ 1083733 h 2167466"/>
              <a:gd name="connsiteX3" fmla="*/ 1083733 w 2167466"/>
              <a:gd name="connsiteY3" fmla="*/ 2167466 h 2167466"/>
              <a:gd name="connsiteX4" fmla="*/ 0 w 2167466"/>
              <a:gd name="connsiteY4" fmla="*/ 1083733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466" h="2167466">
                <a:moveTo>
                  <a:pt x="0" y="1083733"/>
                </a:moveTo>
                <a:cubicBezTo>
                  <a:pt x="0" y="485204"/>
                  <a:pt x="485204" y="0"/>
                  <a:pt x="1083733" y="0"/>
                </a:cubicBezTo>
                <a:cubicBezTo>
                  <a:pt x="1682262" y="0"/>
                  <a:pt x="2167466" y="485204"/>
                  <a:pt x="2167466" y="1083733"/>
                </a:cubicBezTo>
                <a:cubicBezTo>
                  <a:pt x="2167466" y="1682262"/>
                  <a:pt x="1682262" y="2167466"/>
                  <a:pt x="1083733" y="2167466"/>
                </a:cubicBezTo>
                <a:cubicBezTo>
                  <a:pt x="485204" y="2167466"/>
                  <a:pt x="0" y="1682262"/>
                  <a:pt x="0" y="10837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321280"/>
              <a:satOff val="-12905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5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6338" tIns="790786" rIns="566338" bIns="79078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2917360" y="4657699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zh-CN" altLang="en-US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660" y="3935092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爱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1660" y="3213619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示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7577" y="2477613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展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剪去单角的矩形 15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25730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</a:t>
            </a:r>
            <a:r>
              <a:rPr lang="en-US" altLang="zh-CN" sz="28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en-US" altLang="zh-CN" sz="2800" dirty="0" smtClean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19775" y="1584325"/>
            <a:ext cx="5917565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不知不觉快到圣诞节了，我们相爱也快一年了，在这圣诞节的日子里我要做你的圣诞老人，为你送去最好的礼物。。。。。</a:t>
            </a:r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30" y="2600325"/>
            <a:ext cx="7105650" cy="4219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52" name="Picture 2" descr="C:\Documents and Settings\Administrator\桌面\图片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8145" y="-635"/>
            <a:ext cx="9144000" cy="6858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" name="图片 3" descr="遇到爱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00000">
            <a:off x="2934970" y="891540"/>
            <a:ext cx="3809365" cy="1809750"/>
          </a:xfrm>
          <a:prstGeom prst="rect">
            <a:avLst/>
          </a:prstGeom>
        </p:spPr>
      </p:pic>
      <p:pic>
        <p:nvPicPr>
          <p:cNvPr id="6" name="图片 5" descr="展示爱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60000">
            <a:off x="4464050" y="1398270"/>
            <a:ext cx="3809365" cy="1895475"/>
          </a:xfrm>
          <a:prstGeom prst="rect">
            <a:avLst/>
          </a:prstGeom>
        </p:spPr>
      </p:pic>
      <p:pic>
        <p:nvPicPr>
          <p:cNvPr id="5" name="图片 4" descr="表达爱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00000">
            <a:off x="6246495" y="1513205"/>
            <a:ext cx="3809365" cy="1895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67760" y="4784090"/>
            <a:ext cx="368744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这就是青春里的故事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77643" y="6359949"/>
            <a:ext cx="2240280" cy="27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FROM MENG NIAN NIAN WEB1603</a:t>
            </a:r>
            <a:endParaRPr lang="en-US" sz="12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5998" y="1628999"/>
            <a:ext cx="3600000" cy="3600000"/>
          </a:xfrm>
          <a:custGeom>
            <a:avLst/>
            <a:gdLst/>
            <a:ahLst/>
            <a:cxnLst/>
            <a:rect l="l" t="t" r="r" b="b"/>
            <a:pathLst>
              <a:path w="3600000" h="3600000">
                <a:moveTo>
                  <a:pt x="1582235" y="1613563"/>
                </a:moveTo>
                <a:lnTo>
                  <a:pt x="1582644" y="1613563"/>
                </a:lnTo>
                <a:lnTo>
                  <a:pt x="1675141" y="1877547"/>
                </a:lnTo>
                <a:lnTo>
                  <a:pt x="1490966" y="1877547"/>
                </a:lnTo>
                <a:close/>
                <a:moveTo>
                  <a:pt x="430231" y="1543167"/>
                </a:moveTo>
                <a:cubicBezTo>
                  <a:pt x="428048" y="1543167"/>
                  <a:pt x="426070" y="1543713"/>
                  <a:pt x="424296" y="1544804"/>
                </a:cubicBezTo>
                <a:cubicBezTo>
                  <a:pt x="422523" y="1545896"/>
                  <a:pt x="421090" y="1547669"/>
                  <a:pt x="419999" y="1550125"/>
                </a:cubicBezTo>
                <a:cubicBezTo>
                  <a:pt x="418908" y="1552581"/>
                  <a:pt x="418021" y="1555787"/>
                  <a:pt x="417339" y="1559743"/>
                </a:cubicBezTo>
                <a:cubicBezTo>
                  <a:pt x="416657" y="1563699"/>
                  <a:pt x="416315" y="1568270"/>
                  <a:pt x="416315" y="1573454"/>
                </a:cubicBezTo>
                <a:cubicBezTo>
                  <a:pt x="416315" y="1578638"/>
                  <a:pt x="416657" y="1583140"/>
                  <a:pt x="417339" y="1586960"/>
                </a:cubicBezTo>
                <a:cubicBezTo>
                  <a:pt x="418021" y="1590780"/>
                  <a:pt x="418908" y="1593849"/>
                  <a:pt x="419999" y="1596169"/>
                </a:cubicBezTo>
                <a:cubicBezTo>
                  <a:pt x="421090" y="1598488"/>
                  <a:pt x="422523" y="1600193"/>
                  <a:pt x="424296" y="1601285"/>
                </a:cubicBezTo>
                <a:cubicBezTo>
                  <a:pt x="426070" y="1602376"/>
                  <a:pt x="428048" y="1602922"/>
                  <a:pt x="430231" y="1602922"/>
                </a:cubicBezTo>
                <a:lnTo>
                  <a:pt x="579208" y="1602922"/>
                </a:lnTo>
                <a:lnTo>
                  <a:pt x="579208" y="2062131"/>
                </a:lnTo>
                <a:cubicBezTo>
                  <a:pt x="579208" y="2064314"/>
                  <a:pt x="579754" y="2066224"/>
                  <a:pt x="580845" y="2067861"/>
                </a:cubicBezTo>
                <a:cubicBezTo>
                  <a:pt x="581936" y="2069498"/>
                  <a:pt x="583846" y="2070794"/>
                  <a:pt x="586575" y="2071749"/>
                </a:cubicBezTo>
                <a:cubicBezTo>
                  <a:pt x="589303" y="2072704"/>
                  <a:pt x="592987" y="2073523"/>
                  <a:pt x="597625" y="2074205"/>
                </a:cubicBezTo>
                <a:cubicBezTo>
                  <a:pt x="602264" y="2074887"/>
                  <a:pt x="607857" y="2075228"/>
                  <a:pt x="614406" y="2075228"/>
                </a:cubicBezTo>
                <a:cubicBezTo>
                  <a:pt x="621227" y="2075228"/>
                  <a:pt x="626889" y="2074887"/>
                  <a:pt x="631391" y="2074205"/>
                </a:cubicBezTo>
                <a:cubicBezTo>
                  <a:pt x="635893" y="2073523"/>
                  <a:pt x="639508" y="2072704"/>
                  <a:pt x="642237" y="2071749"/>
                </a:cubicBezTo>
                <a:cubicBezTo>
                  <a:pt x="644965" y="2070794"/>
                  <a:pt x="646875" y="2069498"/>
                  <a:pt x="647966" y="2067861"/>
                </a:cubicBezTo>
                <a:cubicBezTo>
                  <a:pt x="649058" y="2066224"/>
                  <a:pt x="649604" y="2064314"/>
                  <a:pt x="649604" y="2062131"/>
                </a:cubicBezTo>
                <a:lnTo>
                  <a:pt x="649604" y="1602922"/>
                </a:lnTo>
                <a:lnTo>
                  <a:pt x="798580" y="1602922"/>
                </a:lnTo>
                <a:cubicBezTo>
                  <a:pt x="800763" y="1602922"/>
                  <a:pt x="802741" y="1602376"/>
                  <a:pt x="804515" y="1601285"/>
                </a:cubicBezTo>
                <a:cubicBezTo>
                  <a:pt x="806288" y="1600193"/>
                  <a:pt x="807789" y="1598488"/>
                  <a:pt x="809017" y="1596169"/>
                </a:cubicBezTo>
                <a:cubicBezTo>
                  <a:pt x="810245" y="1593849"/>
                  <a:pt x="811132" y="1590780"/>
                  <a:pt x="811677" y="1586960"/>
                </a:cubicBezTo>
                <a:cubicBezTo>
                  <a:pt x="812223" y="1583140"/>
                  <a:pt x="812496" y="1578638"/>
                  <a:pt x="812496" y="1573454"/>
                </a:cubicBezTo>
                <a:cubicBezTo>
                  <a:pt x="812496" y="1568270"/>
                  <a:pt x="812223" y="1563699"/>
                  <a:pt x="811677" y="1559743"/>
                </a:cubicBezTo>
                <a:cubicBezTo>
                  <a:pt x="811132" y="1555787"/>
                  <a:pt x="810245" y="1552581"/>
                  <a:pt x="809017" y="1550125"/>
                </a:cubicBezTo>
                <a:cubicBezTo>
                  <a:pt x="807789" y="1547669"/>
                  <a:pt x="806288" y="1545896"/>
                  <a:pt x="804515" y="1544804"/>
                </a:cubicBezTo>
                <a:cubicBezTo>
                  <a:pt x="802741" y="1543713"/>
                  <a:pt x="800763" y="1543167"/>
                  <a:pt x="798580" y="1543167"/>
                </a:cubicBezTo>
                <a:close/>
                <a:moveTo>
                  <a:pt x="2265518" y="1541939"/>
                </a:moveTo>
                <a:cubicBezTo>
                  <a:pt x="2258322" y="1541939"/>
                  <a:pt x="2252492" y="1542212"/>
                  <a:pt x="2248028" y="1542758"/>
                </a:cubicBezTo>
                <a:cubicBezTo>
                  <a:pt x="2243564" y="1543304"/>
                  <a:pt x="2239965" y="1544190"/>
                  <a:pt x="2237230" y="1545418"/>
                </a:cubicBezTo>
                <a:cubicBezTo>
                  <a:pt x="2234495" y="1546646"/>
                  <a:pt x="2232552" y="1548079"/>
                  <a:pt x="2231401" y="1549716"/>
                </a:cubicBezTo>
                <a:cubicBezTo>
                  <a:pt x="2230250" y="1551353"/>
                  <a:pt x="2229674" y="1553126"/>
                  <a:pt x="2229674" y="1555036"/>
                </a:cubicBezTo>
                <a:lnTo>
                  <a:pt x="2229674" y="1842349"/>
                </a:lnTo>
                <a:cubicBezTo>
                  <a:pt x="2229674" y="1863904"/>
                  <a:pt x="2229743" y="1886346"/>
                  <a:pt x="2229879" y="1909675"/>
                </a:cubicBezTo>
                <a:cubicBezTo>
                  <a:pt x="2230016" y="1933004"/>
                  <a:pt x="2230357" y="1955446"/>
                  <a:pt x="2230902" y="1977001"/>
                </a:cubicBezTo>
                <a:lnTo>
                  <a:pt x="2230493" y="1977001"/>
                </a:lnTo>
                <a:cubicBezTo>
                  <a:pt x="2224162" y="1964177"/>
                  <a:pt x="2217767" y="1951421"/>
                  <a:pt x="2211308" y="1938734"/>
                </a:cubicBezTo>
                <a:cubicBezTo>
                  <a:pt x="2204849" y="1926046"/>
                  <a:pt x="2198323" y="1913154"/>
                  <a:pt x="2191730" y="1900057"/>
                </a:cubicBezTo>
                <a:cubicBezTo>
                  <a:pt x="2185137" y="1886960"/>
                  <a:pt x="2178280" y="1873659"/>
                  <a:pt x="2171161" y="1860153"/>
                </a:cubicBezTo>
                <a:cubicBezTo>
                  <a:pt x="2164041" y="1846646"/>
                  <a:pt x="2156657" y="1832799"/>
                  <a:pt x="2149008" y="1818611"/>
                </a:cubicBezTo>
                <a:lnTo>
                  <a:pt x="2024806" y="1586141"/>
                </a:lnTo>
                <a:cubicBezTo>
                  <a:pt x="2020321" y="1577683"/>
                  <a:pt x="2016036" y="1570657"/>
                  <a:pt x="2011952" y="1565064"/>
                </a:cubicBezTo>
                <a:cubicBezTo>
                  <a:pt x="2007868" y="1559470"/>
                  <a:pt x="2003644" y="1555104"/>
                  <a:pt x="1999280" y="1551967"/>
                </a:cubicBezTo>
                <a:cubicBezTo>
                  <a:pt x="1994917" y="1548829"/>
                  <a:pt x="1989988" y="1546578"/>
                  <a:pt x="1984495" y="1545214"/>
                </a:cubicBezTo>
                <a:cubicBezTo>
                  <a:pt x="1979002" y="1543849"/>
                  <a:pt x="1972173" y="1543167"/>
                  <a:pt x="1964009" y="1543167"/>
                </a:cubicBezTo>
                <a:lnTo>
                  <a:pt x="1929367" y="1543167"/>
                </a:lnTo>
                <a:cubicBezTo>
                  <a:pt x="1922047" y="1543167"/>
                  <a:pt x="1915289" y="1545486"/>
                  <a:pt x="1909092" y="1550125"/>
                </a:cubicBezTo>
                <a:cubicBezTo>
                  <a:pt x="1902895" y="1554763"/>
                  <a:pt x="1899797" y="1562540"/>
                  <a:pt x="1899797" y="1573454"/>
                </a:cubicBezTo>
                <a:lnTo>
                  <a:pt x="1899797" y="2062131"/>
                </a:lnTo>
                <a:cubicBezTo>
                  <a:pt x="1899797" y="2064041"/>
                  <a:pt x="1900373" y="2065883"/>
                  <a:pt x="1901524" y="2067656"/>
                </a:cubicBezTo>
                <a:cubicBezTo>
                  <a:pt x="1902675" y="2069430"/>
                  <a:pt x="1904546" y="2070794"/>
                  <a:pt x="1907138" y="2071749"/>
                </a:cubicBezTo>
                <a:cubicBezTo>
                  <a:pt x="1909731" y="2072704"/>
                  <a:pt x="1913257" y="2073523"/>
                  <a:pt x="1917719" y="2074205"/>
                </a:cubicBezTo>
                <a:cubicBezTo>
                  <a:pt x="1922180" y="2074887"/>
                  <a:pt x="1927867" y="2075228"/>
                  <a:pt x="1934777" y="2075228"/>
                </a:cubicBezTo>
                <a:cubicBezTo>
                  <a:pt x="1941688" y="2075228"/>
                  <a:pt x="1947375" y="2074887"/>
                  <a:pt x="1951839" y="2074205"/>
                </a:cubicBezTo>
                <a:cubicBezTo>
                  <a:pt x="1956303" y="2073523"/>
                  <a:pt x="1959902" y="2072704"/>
                  <a:pt x="1962637" y="2071749"/>
                </a:cubicBezTo>
                <a:cubicBezTo>
                  <a:pt x="1965372" y="2070794"/>
                  <a:pt x="1967315" y="2069430"/>
                  <a:pt x="1968466" y="2067656"/>
                </a:cubicBezTo>
                <a:cubicBezTo>
                  <a:pt x="1969617" y="2065883"/>
                  <a:pt x="1970193" y="2064041"/>
                  <a:pt x="1970193" y="2062131"/>
                </a:cubicBezTo>
                <a:lnTo>
                  <a:pt x="1970193" y="1742485"/>
                </a:lnTo>
                <a:cubicBezTo>
                  <a:pt x="1970193" y="1722294"/>
                  <a:pt x="1970056" y="1701967"/>
                  <a:pt x="1969783" y="1681503"/>
                </a:cubicBezTo>
                <a:cubicBezTo>
                  <a:pt x="1969511" y="1661039"/>
                  <a:pt x="1969101" y="1640985"/>
                  <a:pt x="1968556" y="1621339"/>
                </a:cubicBezTo>
                <a:lnTo>
                  <a:pt x="1969374" y="1621339"/>
                </a:lnTo>
                <a:cubicBezTo>
                  <a:pt x="1976767" y="1637437"/>
                  <a:pt x="1984753" y="1654013"/>
                  <a:pt x="1993333" y="1671066"/>
                </a:cubicBezTo>
                <a:cubicBezTo>
                  <a:pt x="2001913" y="1688120"/>
                  <a:pt x="2010426" y="1704423"/>
                  <a:pt x="2018871" y="1719975"/>
                </a:cubicBezTo>
                <a:lnTo>
                  <a:pt x="2180433" y="2021203"/>
                </a:lnTo>
                <a:cubicBezTo>
                  <a:pt x="2185976" y="2031844"/>
                  <a:pt x="2191216" y="2040576"/>
                  <a:pt x="2196155" y="2047397"/>
                </a:cubicBezTo>
                <a:cubicBezTo>
                  <a:pt x="2201094" y="2054218"/>
                  <a:pt x="2206032" y="2059607"/>
                  <a:pt x="2210969" y="2063563"/>
                </a:cubicBezTo>
                <a:cubicBezTo>
                  <a:pt x="2215906" y="2067520"/>
                  <a:pt x="2221127" y="2070248"/>
                  <a:pt x="2226630" y="2071749"/>
                </a:cubicBezTo>
                <a:cubicBezTo>
                  <a:pt x="2232135" y="2073250"/>
                  <a:pt x="2238555" y="2074000"/>
                  <a:pt x="2245892" y="2074000"/>
                </a:cubicBezTo>
                <a:lnTo>
                  <a:pt x="2269170" y="2074000"/>
                </a:lnTo>
                <a:cubicBezTo>
                  <a:pt x="2272840" y="2074000"/>
                  <a:pt x="2276510" y="2073454"/>
                  <a:pt x="2280179" y="2072363"/>
                </a:cubicBezTo>
                <a:cubicBezTo>
                  <a:pt x="2283847" y="2071271"/>
                  <a:pt x="2287163" y="2069498"/>
                  <a:pt x="2290126" y="2067042"/>
                </a:cubicBezTo>
                <a:cubicBezTo>
                  <a:pt x="2293089" y="2064587"/>
                  <a:pt x="2295487" y="2061449"/>
                  <a:pt x="2297320" y="2057629"/>
                </a:cubicBezTo>
                <a:cubicBezTo>
                  <a:pt x="2299154" y="2053809"/>
                  <a:pt x="2300070" y="2049171"/>
                  <a:pt x="2300070" y="2043713"/>
                </a:cubicBezTo>
                <a:lnTo>
                  <a:pt x="2300070" y="1555036"/>
                </a:lnTo>
                <a:cubicBezTo>
                  <a:pt x="2300070" y="1553126"/>
                  <a:pt x="2299495" y="1551353"/>
                  <a:pt x="2298344" y="1549716"/>
                </a:cubicBezTo>
                <a:cubicBezTo>
                  <a:pt x="2297192" y="1548079"/>
                  <a:pt x="2295321" y="1546646"/>
                  <a:pt x="2292729" y="1545418"/>
                </a:cubicBezTo>
                <a:cubicBezTo>
                  <a:pt x="2290137" y="1544190"/>
                  <a:pt x="2286537" y="1543304"/>
                  <a:pt x="2281931" y="1542758"/>
                </a:cubicBezTo>
                <a:cubicBezTo>
                  <a:pt x="2277324" y="1542212"/>
                  <a:pt x="2271854" y="1541939"/>
                  <a:pt x="2265518" y="1541939"/>
                </a:cubicBezTo>
                <a:close/>
                <a:moveTo>
                  <a:pt x="2477920" y="1540712"/>
                </a:moveTo>
                <a:cubicBezTo>
                  <a:pt x="2471371" y="1540712"/>
                  <a:pt x="2465778" y="1541053"/>
                  <a:pt x="2461139" y="1541735"/>
                </a:cubicBezTo>
                <a:cubicBezTo>
                  <a:pt x="2456501" y="1542417"/>
                  <a:pt x="2452817" y="1543235"/>
                  <a:pt x="2450089" y="1544190"/>
                </a:cubicBezTo>
                <a:cubicBezTo>
                  <a:pt x="2447360" y="1545145"/>
                  <a:pt x="2445451" y="1546441"/>
                  <a:pt x="2444359" y="1548079"/>
                </a:cubicBezTo>
                <a:cubicBezTo>
                  <a:pt x="2443268" y="1549716"/>
                  <a:pt x="2442722" y="1551626"/>
                  <a:pt x="2442722" y="1553808"/>
                </a:cubicBezTo>
                <a:lnTo>
                  <a:pt x="2442722" y="2062131"/>
                </a:lnTo>
                <a:cubicBezTo>
                  <a:pt x="2442722" y="2064041"/>
                  <a:pt x="2443268" y="2065883"/>
                  <a:pt x="2444359" y="2067656"/>
                </a:cubicBezTo>
                <a:cubicBezTo>
                  <a:pt x="2445451" y="2069430"/>
                  <a:pt x="2447360" y="2070794"/>
                  <a:pt x="2450089" y="2071749"/>
                </a:cubicBezTo>
                <a:cubicBezTo>
                  <a:pt x="2452817" y="2072704"/>
                  <a:pt x="2456501" y="2073523"/>
                  <a:pt x="2461139" y="2074205"/>
                </a:cubicBezTo>
                <a:cubicBezTo>
                  <a:pt x="2465778" y="2074887"/>
                  <a:pt x="2471371" y="2075228"/>
                  <a:pt x="2477920" y="2075228"/>
                </a:cubicBezTo>
                <a:cubicBezTo>
                  <a:pt x="2484741" y="2075228"/>
                  <a:pt x="2490403" y="2074887"/>
                  <a:pt x="2494905" y="2074205"/>
                </a:cubicBezTo>
                <a:cubicBezTo>
                  <a:pt x="2499407" y="2073523"/>
                  <a:pt x="2503022" y="2072704"/>
                  <a:pt x="2505751" y="2071749"/>
                </a:cubicBezTo>
                <a:cubicBezTo>
                  <a:pt x="2508479" y="2070794"/>
                  <a:pt x="2510389" y="2069430"/>
                  <a:pt x="2511480" y="2067656"/>
                </a:cubicBezTo>
                <a:cubicBezTo>
                  <a:pt x="2512572" y="2065883"/>
                  <a:pt x="2513118" y="2064041"/>
                  <a:pt x="2513118" y="2062131"/>
                </a:cubicBezTo>
                <a:lnTo>
                  <a:pt x="2513118" y="1797329"/>
                </a:lnTo>
                <a:lnTo>
                  <a:pt x="2707934" y="2062131"/>
                </a:lnTo>
                <a:cubicBezTo>
                  <a:pt x="2709844" y="2064859"/>
                  <a:pt x="2712299" y="2067315"/>
                  <a:pt x="2715301" y="2069498"/>
                </a:cubicBezTo>
                <a:cubicBezTo>
                  <a:pt x="2718302" y="2071681"/>
                  <a:pt x="2722804" y="2073181"/>
                  <a:pt x="2728807" y="2074000"/>
                </a:cubicBezTo>
                <a:cubicBezTo>
                  <a:pt x="2734810" y="2074819"/>
                  <a:pt x="2742586" y="2075228"/>
                  <a:pt x="2752136" y="2075228"/>
                </a:cubicBezTo>
                <a:cubicBezTo>
                  <a:pt x="2759503" y="2075228"/>
                  <a:pt x="2765505" y="2074887"/>
                  <a:pt x="2770144" y="2074205"/>
                </a:cubicBezTo>
                <a:cubicBezTo>
                  <a:pt x="2774782" y="2073523"/>
                  <a:pt x="2778466" y="2072636"/>
                  <a:pt x="2781194" y="2071544"/>
                </a:cubicBezTo>
                <a:cubicBezTo>
                  <a:pt x="2783923" y="2070453"/>
                  <a:pt x="2785765" y="2069020"/>
                  <a:pt x="2786720" y="2067247"/>
                </a:cubicBezTo>
                <a:cubicBezTo>
                  <a:pt x="2787674" y="2065473"/>
                  <a:pt x="2788152" y="2063495"/>
                  <a:pt x="2788152" y="2061312"/>
                </a:cubicBezTo>
                <a:cubicBezTo>
                  <a:pt x="2788152" y="2059675"/>
                  <a:pt x="2787674" y="2057561"/>
                  <a:pt x="2786720" y="2054969"/>
                </a:cubicBezTo>
                <a:cubicBezTo>
                  <a:pt x="2785765" y="2052376"/>
                  <a:pt x="2782968" y="2047533"/>
                  <a:pt x="2778329" y="2040439"/>
                </a:cubicBezTo>
                <a:lnTo>
                  <a:pt x="2589243" y="1789143"/>
                </a:lnTo>
                <a:lnTo>
                  <a:pt x="2764823" y="1579184"/>
                </a:lnTo>
                <a:cubicBezTo>
                  <a:pt x="2769734" y="1572908"/>
                  <a:pt x="2773077" y="1567997"/>
                  <a:pt x="2774850" y="1564450"/>
                </a:cubicBezTo>
                <a:cubicBezTo>
                  <a:pt x="2776624" y="1560903"/>
                  <a:pt x="2777511" y="1557356"/>
                  <a:pt x="2777511" y="1553808"/>
                </a:cubicBezTo>
                <a:cubicBezTo>
                  <a:pt x="2777511" y="1551899"/>
                  <a:pt x="2777033" y="1550125"/>
                  <a:pt x="2776078" y="1548488"/>
                </a:cubicBezTo>
                <a:cubicBezTo>
                  <a:pt x="2775123" y="1546851"/>
                  <a:pt x="2773350" y="1545486"/>
                  <a:pt x="2770758" y="1544395"/>
                </a:cubicBezTo>
                <a:cubicBezTo>
                  <a:pt x="2768166" y="1543304"/>
                  <a:pt x="2764687" y="1542417"/>
                  <a:pt x="2760321" y="1541735"/>
                </a:cubicBezTo>
                <a:cubicBezTo>
                  <a:pt x="2755955" y="1541053"/>
                  <a:pt x="2750226" y="1540712"/>
                  <a:pt x="2743131" y="1540712"/>
                </a:cubicBezTo>
                <a:cubicBezTo>
                  <a:pt x="2736037" y="1540712"/>
                  <a:pt x="2730239" y="1540984"/>
                  <a:pt x="2725737" y="1541530"/>
                </a:cubicBezTo>
                <a:cubicBezTo>
                  <a:pt x="2721235" y="1542076"/>
                  <a:pt x="2717415" y="1542826"/>
                  <a:pt x="2714277" y="1543781"/>
                </a:cubicBezTo>
                <a:cubicBezTo>
                  <a:pt x="2711140" y="1544736"/>
                  <a:pt x="2708479" y="1546032"/>
                  <a:pt x="2706297" y="1547669"/>
                </a:cubicBezTo>
                <a:cubicBezTo>
                  <a:pt x="2704114" y="1549306"/>
                  <a:pt x="2702204" y="1551353"/>
                  <a:pt x="2700567" y="1553808"/>
                </a:cubicBezTo>
                <a:lnTo>
                  <a:pt x="2513118" y="1789143"/>
                </a:lnTo>
                <a:lnTo>
                  <a:pt x="2513118" y="1553808"/>
                </a:lnTo>
                <a:cubicBezTo>
                  <a:pt x="2513118" y="1551626"/>
                  <a:pt x="2512572" y="1549716"/>
                  <a:pt x="2511480" y="1548079"/>
                </a:cubicBezTo>
                <a:cubicBezTo>
                  <a:pt x="2510389" y="1546441"/>
                  <a:pt x="2508479" y="1545145"/>
                  <a:pt x="2505751" y="1544190"/>
                </a:cubicBezTo>
                <a:cubicBezTo>
                  <a:pt x="2503022" y="1543235"/>
                  <a:pt x="2499407" y="1542417"/>
                  <a:pt x="2494905" y="1541735"/>
                </a:cubicBezTo>
                <a:cubicBezTo>
                  <a:pt x="2490403" y="1541053"/>
                  <a:pt x="2484741" y="1540712"/>
                  <a:pt x="2477920" y="1540712"/>
                </a:cubicBezTo>
                <a:close/>
                <a:moveTo>
                  <a:pt x="1584691" y="1540712"/>
                </a:moveTo>
                <a:cubicBezTo>
                  <a:pt x="1576505" y="1540712"/>
                  <a:pt x="1569752" y="1540916"/>
                  <a:pt x="1564431" y="1541326"/>
                </a:cubicBezTo>
                <a:cubicBezTo>
                  <a:pt x="1559111" y="1541735"/>
                  <a:pt x="1554745" y="1542485"/>
                  <a:pt x="1551335" y="1543577"/>
                </a:cubicBezTo>
                <a:cubicBezTo>
                  <a:pt x="1547924" y="1544668"/>
                  <a:pt x="1545332" y="1546169"/>
                  <a:pt x="1543558" y="1548079"/>
                </a:cubicBezTo>
                <a:cubicBezTo>
                  <a:pt x="1541785" y="1549989"/>
                  <a:pt x="1540352" y="1552444"/>
                  <a:pt x="1539261" y="1555446"/>
                </a:cubicBezTo>
                <a:lnTo>
                  <a:pt x="1361634" y="2047397"/>
                </a:lnTo>
                <a:cubicBezTo>
                  <a:pt x="1359452" y="2053400"/>
                  <a:pt x="1358292" y="2058243"/>
                  <a:pt x="1358156" y="2061926"/>
                </a:cubicBezTo>
                <a:cubicBezTo>
                  <a:pt x="1358019" y="2065610"/>
                  <a:pt x="1358974" y="2068407"/>
                  <a:pt x="1361021" y="2070317"/>
                </a:cubicBezTo>
                <a:cubicBezTo>
                  <a:pt x="1363067" y="2072226"/>
                  <a:pt x="1366614" y="2073523"/>
                  <a:pt x="1371662" y="2074205"/>
                </a:cubicBezTo>
                <a:cubicBezTo>
                  <a:pt x="1376709" y="2074887"/>
                  <a:pt x="1383190" y="2075228"/>
                  <a:pt x="1391102" y="2075228"/>
                </a:cubicBezTo>
                <a:cubicBezTo>
                  <a:pt x="1398742" y="2075228"/>
                  <a:pt x="1404950" y="2074955"/>
                  <a:pt x="1409725" y="2074409"/>
                </a:cubicBezTo>
                <a:cubicBezTo>
                  <a:pt x="1414499" y="2073864"/>
                  <a:pt x="1418183" y="2072977"/>
                  <a:pt x="1420775" y="2071749"/>
                </a:cubicBezTo>
                <a:cubicBezTo>
                  <a:pt x="1423367" y="2070521"/>
                  <a:pt x="1425345" y="2069020"/>
                  <a:pt x="1426710" y="2067247"/>
                </a:cubicBezTo>
                <a:cubicBezTo>
                  <a:pt x="1428074" y="2065473"/>
                  <a:pt x="1429165" y="2063359"/>
                  <a:pt x="1429984" y="2060903"/>
                </a:cubicBezTo>
                <a:lnTo>
                  <a:pt x="1473367" y="1933618"/>
                </a:lnTo>
                <a:lnTo>
                  <a:pt x="1693558" y="1933618"/>
                </a:lnTo>
                <a:lnTo>
                  <a:pt x="1738988" y="2062540"/>
                </a:lnTo>
                <a:cubicBezTo>
                  <a:pt x="1740080" y="2064996"/>
                  <a:pt x="1741239" y="2067042"/>
                  <a:pt x="1742467" y="2068679"/>
                </a:cubicBezTo>
                <a:cubicBezTo>
                  <a:pt x="1743695" y="2070317"/>
                  <a:pt x="1745605" y="2071613"/>
                  <a:pt x="1748197" y="2072568"/>
                </a:cubicBezTo>
                <a:cubicBezTo>
                  <a:pt x="1750789" y="2073523"/>
                  <a:pt x="1754609" y="2074205"/>
                  <a:pt x="1759657" y="2074614"/>
                </a:cubicBezTo>
                <a:cubicBezTo>
                  <a:pt x="1764704" y="2075023"/>
                  <a:pt x="1771457" y="2075228"/>
                  <a:pt x="1779916" y="2075228"/>
                </a:cubicBezTo>
                <a:cubicBezTo>
                  <a:pt x="1788374" y="2075228"/>
                  <a:pt x="1795127" y="2074955"/>
                  <a:pt x="1800175" y="2074409"/>
                </a:cubicBezTo>
                <a:cubicBezTo>
                  <a:pt x="1805223" y="2073864"/>
                  <a:pt x="1808838" y="2072636"/>
                  <a:pt x="1811021" y="2070726"/>
                </a:cubicBezTo>
                <a:cubicBezTo>
                  <a:pt x="1813204" y="2068816"/>
                  <a:pt x="1814227" y="2066019"/>
                  <a:pt x="1814091" y="2062336"/>
                </a:cubicBezTo>
                <a:cubicBezTo>
                  <a:pt x="1813954" y="2058652"/>
                  <a:pt x="1812794" y="2053809"/>
                  <a:pt x="1810612" y="2047806"/>
                </a:cubicBezTo>
                <a:lnTo>
                  <a:pt x="1632985" y="1555855"/>
                </a:lnTo>
                <a:cubicBezTo>
                  <a:pt x="1631894" y="1552853"/>
                  <a:pt x="1630393" y="1550330"/>
                  <a:pt x="1628483" y="1548283"/>
                </a:cubicBezTo>
                <a:cubicBezTo>
                  <a:pt x="1626573" y="1546237"/>
                  <a:pt x="1623845" y="1544668"/>
                  <a:pt x="1620298" y="1543577"/>
                </a:cubicBezTo>
                <a:cubicBezTo>
                  <a:pt x="1616751" y="1542485"/>
                  <a:pt x="1612112" y="1541735"/>
                  <a:pt x="1606382" y="1541326"/>
                </a:cubicBezTo>
                <a:cubicBezTo>
                  <a:pt x="1600652" y="1540916"/>
                  <a:pt x="1593422" y="1540712"/>
                  <a:pt x="1584691" y="1540712"/>
                </a:cubicBezTo>
                <a:close/>
                <a:moveTo>
                  <a:pt x="925345" y="1540712"/>
                </a:moveTo>
                <a:cubicBezTo>
                  <a:pt x="918796" y="1540712"/>
                  <a:pt x="913203" y="1541053"/>
                  <a:pt x="908564" y="1541735"/>
                </a:cubicBezTo>
                <a:cubicBezTo>
                  <a:pt x="903926" y="1542417"/>
                  <a:pt x="900242" y="1543235"/>
                  <a:pt x="897514" y="1544190"/>
                </a:cubicBezTo>
                <a:cubicBezTo>
                  <a:pt x="894785" y="1545145"/>
                  <a:pt x="892875" y="1546441"/>
                  <a:pt x="891784" y="1548079"/>
                </a:cubicBezTo>
                <a:cubicBezTo>
                  <a:pt x="890693" y="1549716"/>
                  <a:pt x="890147" y="1551626"/>
                  <a:pt x="890147" y="1553808"/>
                </a:cubicBezTo>
                <a:lnTo>
                  <a:pt x="890147" y="2062131"/>
                </a:lnTo>
                <a:cubicBezTo>
                  <a:pt x="890147" y="2064314"/>
                  <a:pt x="890693" y="2066224"/>
                  <a:pt x="891784" y="2067861"/>
                </a:cubicBezTo>
                <a:cubicBezTo>
                  <a:pt x="892875" y="2069498"/>
                  <a:pt x="894785" y="2070794"/>
                  <a:pt x="897514" y="2071749"/>
                </a:cubicBezTo>
                <a:cubicBezTo>
                  <a:pt x="900242" y="2072704"/>
                  <a:pt x="903926" y="2073523"/>
                  <a:pt x="908564" y="2074205"/>
                </a:cubicBezTo>
                <a:cubicBezTo>
                  <a:pt x="913203" y="2074887"/>
                  <a:pt x="918796" y="2075228"/>
                  <a:pt x="925345" y="2075228"/>
                </a:cubicBezTo>
                <a:cubicBezTo>
                  <a:pt x="932166" y="2075228"/>
                  <a:pt x="937828" y="2074887"/>
                  <a:pt x="942330" y="2074205"/>
                </a:cubicBezTo>
                <a:cubicBezTo>
                  <a:pt x="946832" y="2073523"/>
                  <a:pt x="950447" y="2072704"/>
                  <a:pt x="953176" y="2071749"/>
                </a:cubicBezTo>
                <a:cubicBezTo>
                  <a:pt x="955904" y="2070794"/>
                  <a:pt x="957814" y="2069498"/>
                  <a:pt x="958906" y="2067861"/>
                </a:cubicBezTo>
                <a:cubicBezTo>
                  <a:pt x="959997" y="2066224"/>
                  <a:pt x="960543" y="2064314"/>
                  <a:pt x="960543" y="2062131"/>
                </a:cubicBezTo>
                <a:lnTo>
                  <a:pt x="960543" y="1827206"/>
                </a:lnTo>
                <a:lnTo>
                  <a:pt x="1201607" y="1827206"/>
                </a:lnTo>
                <a:lnTo>
                  <a:pt x="1201607" y="2062131"/>
                </a:lnTo>
                <a:cubicBezTo>
                  <a:pt x="1201607" y="2064314"/>
                  <a:pt x="1202153" y="2066224"/>
                  <a:pt x="1203244" y="2067861"/>
                </a:cubicBezTo>
                <a:cubicBezTo>
                  <a:pt x="1204336" y="2069498"/>
                  <a:pt x="1206245" y="2070794"/>
                  <a:pt x="1208974" y="2071749"/>
                </a:cubicBezTo>
                <a:cubicBezTo>
                  <a:pt x="1211703" y="2072704"/>
                  <a:pt x="1215250" y="2073523"/>
                  <a:pt x="1219615" y="2074205"/>
                </a:cubicBezTo>
                <a:cubicBezTo>
                  <a:pt x="1223981" y="2074887"/>
                  <a:pt x="1229711" y="2075228"/>
                  <a:pt x="1236805" y="2075228"/>
                </a:cubicBezTo>
                <a:cubicBezTo>
                  <a:pt x="1243353" y="2075228"/>
                  <a:pt x="1248879" y="2074887"/>
                  <a:pt x="1253381" y="2074205"/>
                </a:cubicBezTo>
                <a:cubicBezTo>
                  <a:pt x="1257883" y="2073523"/>
                  <a:pt x="1261498" y="2072704"/>
                  <a:pt x="1264226" y="2071749"/>
                </a:cubicBezTo>
                <a:cubicBezTo>
                  <a:pt x="1266955" y="2070794"/>
                  <a:pt x="1268865" y="2069498"/>
                  <a:pt x="1269956" y="2067861"/>
                </a:cubicBezTo>
                <a:cubicBezTo>
                  <a:pt x="1271048" y="2066224"/>
                  <a:pt x="1271593" y="2064314"/>
                  <a:pt x="1271593" y="2062131"/>
                </a:cubicBezTo>
                <a:lnTo>
                  <a:pt x="1271593" y="1553808"/>
                </a:lnTo>
                <a:cubicBezTo>
                  <a:pt x="1271593" y="1551626"/>
                  <a:pt x="1271048" y="1549716"/>
                  <a:pt x="1269956" y="1548079"/>
                </a:cubicBezTo>
                <a:cubicBezTo>
                  <a:pt x="1268865" y="1546441"/>
                  <a:pt x="1266955" y="1545145"/>
                  <a:pt x="1264226" y="1544190"/>
                </a:cubicBezTo>
                <a:cubicBezTo>
                  <a:pt x="1261498" y="1543235"/>
                  <a:pt x="1257883" y="1542417"/>
                  <a:pt x="1253381" y="1541735"/>
                </a:cubicBezTo>
                <a:cubicBezTo>
                  <a:pt x="1248879" y="1541053"/>
                  <a:pt x="1243353" y="1540712"/>
                  <a:pt x="1236805" y="1540712"/>
                </a:cubicBezTo>
                <a:cubicBezTo>
                  <a:pt x="1229711" y="1540712"/>
                  <a:pt x="1223981" y="1541053"/>
                  <a:pt x="1219615" y="1541735"/>
                </a:cubicBezTo>
                <a:cubicBezTo>
                  <a:pt x="1215250" y="1542417"/>
                  <a:pt x="1211703" y="1543235"/>
                  <a:pt x="1208974" y="1544190"/>
                </a:cubicBezTo>
                <a:cubicBezTo>
                  <a:pt x="1206245" y="1545145"/>
                  <a:pt x="1204336" y="1546441"/>
                  <a:pt x="1203244" y="1548079"/>
                </a:cubicBezTo>
                <a:cubicBezTo>
                  <a:pt x="1202153" y="1549716"/>
                  <a:pt x="1201607" y="1551626"/>
                  <a:pt x="1201607" y="1553808"/>
                </a:cubicBezTo>
                <a:lnTo>
                  <a:pt x="1201607" y="1765814"/>
                </a:lnTo>
                <a:lnTo>
                  <a:pt x="960543" y="1765814"/>
                </a:lnTo>
                <a:lnTo>
                  <a:pt x="960543" y="1553808"/>
                </a:lnTo>
                <a:cubicBezTo>
                  <a:pt x="960543" y="1551626"/>
                  <a:pt x="959997" y="1549716"/>
                  <a:pt x="958906" y="1548079"/>
                </a:cubicBezTo>
                <a:cubicBezTo>
                  <a:pt x="957814" y="1546441"/>
                  <a:pt x="955904" y="1545145"/>
                  <a:pt x="953176" y="1544190"/>
                </a:cubicBezTo>
                <a:cubicBezTo>
                  <a:pt x="950447" y="1543235"/>
                  <a:pt x="946832" y="1542417"/>
                  <a:pt x="942330" y="1541735"/>
                </a:cubicBezTo>
                <a:cubicBezTo>
                  <a:pt x="937828" y="1541053"/>
                  <a:pt x="932166" y="1540712"/>
                  <a:pt x="925345" y="1540712"/>
                </a:cubicBezTo>
                <a:close/>
                <a:moveTo>
                  <a:pt x="3003953" y="1535391"/>
                </a:moveTo>
                <a:cubicBezTo>
                  <a:pt x="2981033" y="1535391"/>
                  <a:pt x="2959683" y="1538461"/>
                  <a:pt x="2939901" y="1544600"/>
                </a:cubicBezTo>
                <a:cubicBezTo>
                  <a:pt x="2920119" y="1550739"/>
                  <a:pt x="2903066" y="1559675"/>
                  <a:pt x="2888741" y="1571407"/>
                </a:cubicBezTo>
                <a:cubicBezTo>
                  <a:pt x="2874416" y="1583140"/>
                  <a:pt x="2863229" y="1597669"/>
                  <a:pt x="2855180" y="1614995"/>
                </a:cubicBezTo>
                <a:cubicBezTo>
                  <a:pt x="2847131" y="1632322"/>
                  <a:pt x="2843107" y="1652035"/>
                  <a:pt x="2843107" y="1674136"/>
                </a:cubicBezTo>
                <a:cubicBezTo>
                  <a:pt x="2843107" y="1695691"/>
                  <a:pt x="2846586" y="1714177"/>
                  <a:pt x="2853543" y="1729593"/>
                </a:cubicBezTo>
                <a:cubicBezTo>
                  <a:pt x="2860501" y="1745009"/>
                  <a:pt x="2869573" y="1758447"/>
                  <a:pt x="2880760" y="1769907"/>
                </a:cubicBezTo>
                <a:cubicBezTo>
                  <a:pt x="2891947" y="1781367"/>
                  <a:pt x="2904635" y="1791326"/>
                  <a:pt x="2918823" y="1799784"/>
                </a:cubicBezTo>
                <a:cubicBezTo>
                  <a:pt x="2933011" y="1808243"/>
                  <a:pt x="2947609" y="1815951"/>
                  <a:pt x="2962616" y="1822908"/>
                </a:cubicBezTo>
                <a:cubicBezTo>
                  <a:pt x="2977622" y="1829866"/>
                  <a:pt x="2992288" y="1836687"/>
                  <a:pt x="3006613" y="1843372"/>
                </a:cubicBezTo>
                <a:cubicBezTo>
                  <a:pt x="3020938" y="1850057"/>
                  <a:pt x="3033693" y="1857424"/>
                  <a:pt x="3044880" y="1865473"/>
                </a:cubicBezTo>
                <a:cubicBezTo>
                  <a:pt x="3056068" y="1873522"/>
                  <a:pt x="3065072" y="1882867"/>
                  <a:pt x="3071893" y="1893509"/>
                </a:cubicBezTo>
                <a:cubicBezTo>
                  <a:pt x="3078714" y="1904150"/>
                  <a:pt x="3082125" y="1916974"/>
                  <a:pt x="3082125" y="1931981"/>
                </a:cubicBezTo>
                <a:cubicBezTo>
                  <a:pt x="3082125" y="1945896"/>
                  <a:pt x="3079669" y="1958311"/>
                  <a:pt x="3074758" y="1969225"/>
                </a:cubicBezTo>
                <a:cubicBezTo>
                  <a:pt x="3069846" y="1980139"/>
                  <a:pt x="3062821" y="1989348"/>
                  <a:pt x="3053680" y="1996851"/>
                </a:cubicBezTo>
                <a:cubicBezTo>
                  <a:pt x="3044539" y="2004355"/>
                  <a:pt x="3033625" y="2010153"/>
                  <a:pt x="3020938" y="2014246"/>
                </a:cubicBezTo>
                <a:cubicBezTo>
                  <a:pt x="3008250" y="2018338"/>
                  <a:pt x="2994267" y="2020385"/>
                  <a:pt x="2978987" y="2020385"/>
                </a:cubicBezTo>
                <a:cubicBezTo>
                  <a:pt x="2958796" y="2020385"/>
                  <a:pt x="2940992" y="2017997"/>
                  <a:pt x="2925576" y="2013222"/>
                </a:cubicBezTo>
                <a:cubicBezTo>
                  <a:pt x="2910160" y="2008447"/>
                  <a:pt x="2896995" y="2003331"/>
                  <a:pt x="2886081" y="1997874"/>
                </a:cubicBezTo>
                <a:cubicBezTo>
                  <a:pt x="2875167" y="1992417"/>
                  <a:pt x="2866231" y="1987370"/>
                  <a:pt x="2859273" y="1982731"/>
                </a:cubicBezTo>
                <a:cubicBezTo>
                  <a:pt x="2852315" y="1978093"/>
                  <a:pt x="2846927" y="1975773"/>
                  <a:pt x="2843107" y="1975773"/>
                </a:cubicBezTo>
                <a:cubicBezTo>
                  <a:pt x="2840924" y="1975773"/>
                  <a:pt x="2839014" y="1976251"/>
                  <a:pt x="2837377" y="1977206"/>
                </a:cubicBezTo>
                <a:cubicBezTo>
                  <a:pt x="2835740" y="1978161"/>
                  <a:pt x="2834375" y="1979866"/>
                  <a:pt x="2833284" y="1982322"/>
                </a:cubicBezTo>
                <a:cubicBezTo>
                  <a:pt x="2832193" y="1984778"/>
                  <a:pt x="2831374" y="1987984"/>
                  <a:pt x="2830828" y="1991940"/>
                </a:cubicBezTo>
                <a:cubicBezTo>
                  <a:pt x="2830283" y="1995896"/>
                  <a:pt x="2830010" y="2000876"/>
                  <a:pt x="2830010" y="2006879"/>
                </a:cubicBezTo>
                <a:cubicBezTo>
                  <a:pt x="2830010" y="2015337"/>
                  <a:pt x="2830760" y="2022090"/>
                  <a:pt x="2832261" y="2027138"/>
                </a:cubicBezTo>
                <a:cubicBezTo>
                  <a:pt x="2833761" y="2032185"/>
                  <a:pt x="2836081" y="2036347"/>
                  <a:pt x="2839219" y="2039621"/>
                </a:cubicBezTo>
                <a:cubicBezTo>
                  <a:pt x="2842356" y="2042895"/>
                  <a:pt x="2847950" y="2046851"/>
                  <a:pt x="2855999" y="2051490"/>
                </a:cubicBezTo>
                <a:cubicBezTo>
                  <a:pt x="2864048" y="2056128"/>
                  <a:pt x="2874007" y="2060630"/>
                  <a:pt x="2885876" y="2064996"/>
                </a:cubicBezTo>
                <a:cubicBezTo>
                  <a:pt x="2897745" y="2069361"/>
                  <a:pt x="2911251" y="2073045"/>
                  <a:pt x="2926395" y="2076046"/>
                </a:cubicBezTo>
                <a:cubicBezTo>
                  <a:pt x="2941538" y="2079048"/>
                  <a:pt x="2957977" y="2080548"/>
                  <a:pt x="2975713" y="2080548"/>
                </a:cubicBezTo>
                <a:cubicBezTo>
                  <a:pt x="3001088" y="2080548"/>
                  <a:pt x="3024758" y="2077138"/>
                  <a:pt x="3046722" y="2070317"/>
                </a:cubicBezTo>
                <a:cubicBezTo>
                  <a:pt x="3068687" y="2063495"/>
                  <a:pt x="3087787" y="2053332"/>
                  <a:pt x="3104021" y="2039825"/>
                </a:cubicBezTo>
                <a:cubicBezTo>
                  <a:pt x="3120256" y="2026319"/>
                  <a:pt x="3132943" y="2009880"/>
                  <a:pt x="3142084" y="1990507"/>
                </a:cubicBezTo>
                <a:cubicBezTo>
                  <a:pt x="3151225" y="1971135"/>
                  <a:pt x="3155795" y="1949034"/>
                  <a:pt x="3155795" y="1924205"/>
                </a:cubicBezTo>
                <a:cubicBezTo>
                  <a:pt x="3155795" y="1903195"/>
                  <a:pt x="3152316" y="1884982"/>
                  <a:pt x="3145358" y="1869566"/>
                </a:cubicBezTo>
                <a:cubicBezTo>
                  <a:pt x="3138400" y="1854150"/>
                  <a:pt x="3129260" y="1840780"/>
                  <a:pt x="3117936" y="1829457"/>
                </a:cubicBezTo>
                <a:cubicBezTo>
                  <a:pt x="3106613" y="1818133"/>
                  <a:pt x="3093721" y="1808311"/>
                  <a:pt x="3079260" y="1799989"/>
                </a:cubicBezTo>
                <a:cubicBezTo>
                  <a:pt x="3064798" y="1791667"/>
                  <a:pt x="3050064" y="1784027"/>
                  <a:pt x="3035058" y="1777069"/>
                </a:cubicBezTo>
                <a:cubicBezTo>
                  <a:pt x="3020051" y="1770112"/>
                  <a:pt x="3005317" y="1763222"/>
                  <a:pt x="2990856" y="1756401"/>
                </a:cubicBezTo>
                <a:cubicBezTo>
                  <a:pt x="2976395" y="1749579"/>
                  <a:pt x="2963502" y="1742076"/>
                  <a:pt x="2952179" y="1733890"/>
                </a:cubicBezTo>
                <a:cubicBezTo>
                  <a:pt x="2940856" y="1725705"/>
                  <a:pt x="2931783" y="1716292"/>
                  <a:pt x="2924962" y="1705650"/>
                </a:cubicBezTo>
                <a:cubicBezTo>
                  <a:pt x="2918141" y="1695009"/>
                  <a:pt x="2914730" y="1682322"/>
                  <a:pt x="2914730" y="1667588"/>
                </a:cubicBezTo>
                <a:cubicBezTo>
                  <a:pt x="2914730" y="1657492"/>
                  <a:pt x="2916504" y="1647942"/>
                  <a:pt x="2920051" y="1638938"/>
                </a:cubicBezTo>
                <a:cubicBezTo>
                  <a:pt x="2923598" y="1629934"/>
                  <a:pt x="2928918" y="1622158"/>
                  <a:pt x="2936013" y="1615609"/>
                </a:cubicBezTo>
                <a:cubicBezTo>
                  <a:pt x="2943107" y="1609061"/>
                  <a:pt x="2952111" y="1603808"/>
                  <a:pt x="2963025" y="1599852"/>
                </a:cubicBezTo>
                <a:cubicBezTo>
                  <a:pt x="2973939" y="1595896"/>
                  <a:pt x="2986763" y="1593918"/>
                  <a:pt x="3001497" y="1593918"/>
                </a:cubicBezTo>
                <a:cubicBezTo>
                  <a:pt x="3017322" y="1593918"/>
                  <a:pt x="3031579" y="1595896"/>
                  <a:pt x="3044267" y="1599852"/>
                </a:cubicBezTo>
                <a:cubicBezTo>
                  <a:pt x="3056954" y="1603808"/>
                  <a:pt x="3067937" y="1608174"/>
                  <a:pt x="3077213" y="1612949"/>
                </a:cubicBezTo>
                <a:cubicBezTo>
                  <a:pt x="3086490" y="1617724"/>
                  <a:pt x="3094335" y="1622021"/>
                  <a:pt x="3100747" y="1625841"/>
                </a:cubicBezTo>
                <a:cubicBezTo>
                  <a:pt x="3107159" y="1629661"/>
                  <a:pt x="3111865" y="1631571"/>
                  <a:pt x="3114867" y="1631571"/>
                </a:cubicBezTo>
                <a:cubicBezTo>
                  <a:pt x="3116777" y="1631571"/>
                  <a:pt x="3118482" y="1630957"/>
                  <a:pt x="3119983" y="1629729"/>
                </a:cubicBezTo>
                <a:cubicBezTo>
                  <a:pt x="3121483" y="1628502"/>
                  <a:pt x="3122643" y="1626592"/>
                  <a:pt x="3123462" y="1624000"/>
                </a:cubicBezTo>
                <a:cubicBezTo>
                  <a:pt x="3124280" y="1621407"/>
                  <a:pt x="3124894" y="1618201"/>
                  <a:pt x="3125303" y="1614382"/>
                </a:cubicBezTo>
                <a:cubicBezTo>
                  <a:pt x="3125713" y="1610562"/>
                  <a:pt x="3125917" y="1606196"/>
                  <a:pt x="3125917" y="1601285"/>
                </a:cubicBezTo>
                <a:cubicBezTo>
                  <a:pt x="3125917" y="1596100"/>
                  <a:pt x="3125781" y="1591871"/>
                  <a:pt x="3125508" y="1588597"/>
                </a:cubicBezTo>
                <a:cubicBezTo>
                  <a:pt x="3125235" y="1585323"/>
                  <a:pt x="3124826" y="1582526"/>
                  <a:pt x="3124280" y="1580207"/>
                </a:cubicBezTo>
                <a:cubicBezTo>
                  <a:pt x="3123734" y="1577888"/>
                  <a:pt x="3123052" y="1575978"/>
                  <a:pt x="3122234" y="1574477"/>
                </a:cubicBezTo>
                <a:cubicBezTo>
                  <a:pt x="3121415" y="1572976"/>
                  <a:pt x="3119710" y="1570930"/>
                  <a:pt x="3117118" y="1568338"/>
                </a:cubicBezTo>
                <a:cubicBezTo>
                  <a:pt x="3114526" y="1565746"/>
                  <a:pt x="3109137" y="1562335"/>
                  <a:pt x="3100951" y="1558106"/>
                </a:cubicBezTo>
                <a:cubicBezTo>
                  <a:pt x="3092766" y="1553877"/>
                  <a:pt x="3083421" y="1550057"/>
                  <a:pt x="3072916" y="1546646"/>
                </a:cubicBezTo>
                <a:cubicBezTo>
                  <a:pt x="3062411" y="1543235"/>
                  <a:pt x="3051224" y="1540507"/>
                  <a:pt x="3039355" y="1538461"/>
                </a:cubicBezTo>
                <a:cubicBezTo>
                  <a:pt x="3027486" y="1536414"/>
                  <a:pt x="3015685" y="1535391"/>
                  <a:pt x="3003953" y="1535391"/>
                </a:cubicBezTo>
                <a:close/>
                <a:moveTo>
                  <a:pt x="0" y="0"/>
                </a:moveTo>
                <a:lnTo>
                  <a:pt x="3600000" y="0"/>
                </a:lnTo>
                <a:lnTo>
                  <a:pt x="3600000" y="3600000"/>
                </a:lnTo>
                <a:lnTo>
                  <a:pt x="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504825" y="1870075"/>
            <a:ext cx="11160125" cy="0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mmqrcode14650302094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860" y="1917700"/>
            <a:ext cx="4876165" cy="48761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61995" y="1068705"/>
            <a:ext cx="709549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2800"/>
              <a:t>扫二维码，关注微信，加我好友</a:t>
            </a:r>
            <a:endParaRPr lang="zh-CN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79670" y="6195695"/>
            <a:ext cx="326707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FROM MENG NIAN NIAN WEB1603</a:t>
            </a:r>
            <a:endParaRPr lang="en-US" altLang="zh-CN" sz="16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35870" y="199390"/>
            <a:ext cx="1524000" cy="4546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zh-CN" sz="4400" b="1">
                <a:latin typeface="Aharoni" charset="0"/>
              </a:rPr>
              <a:t>那年青春</a:t>
            </a:r>
            <a:endParaRPr lang="zh-CN" altLang="zh-CN" sz="4400" b="1">
              <a:latin typeface="Aharoni" charset="0"/>
            </a:endParaRPr>
          </a:p>
          <a:p>
            <a:r>
              <a:rPr lang="zh-CN" altLang="zh-CN" sz="4400" b="1">
                <a:latin typeface="Aharoni" charset="0"/>
              </a:rPr>
              <a:t>           我的初恋</a:t>
            </a:r>
            <a:endParaRPr lang="zh-CN" altLang="zh-CN" sz="4400" b="1">
              <a:latin typeface="Aharoni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62900" y="4814570"/>
            <a:ext cx="341757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atin typeface="黑体" charset="0"/>
                <a:ea typeface="黑体" charset="0"/>
              </a:rPr>
              <a:t>作者：孟念念</a:t>
            </a:r>
            <a:endParaRPr lang="zh-CN" altLang="en-US" sz="3600">
              <a:latin typeface="黑体" charset="0"/>
              <a:ea typeface="黑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85" y="19050"/>
            <a:ext cx="12192000" cy="6858000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7860585" y="2486063"/>
            <a:ext cx="666352" cy="666352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7853344" y="4101241"/>
            <a:ext cx="666352" cy="666352"/>
          </a:xfrm>
          <a:prstGeom prst="ellipse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89553" y="2509391"/>
            <a:ext cx="1929158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作品简介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92723" y="4173565"/>
            <a:ext cx="190301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内容介绍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68480" y="2483884"/>
            <a:ext cx="803425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31455" y="4087495"/>
            <a:ext cx="812165" cy="7010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1732953"/>
            <a:ext cx="6096000" cy="3544294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0" y="2684134"/>
            <a:ext cx="6096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 smtClean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目录</a:t>
            </a:r>
            <a:endParaRPr lang="zh-CN" altLang="en-US" sz="80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0" y="3869647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</a:rPr>
              <a:t>CONTENTS</a:t>
            </a:r>
            <a:endParaRPr lang="zh-CN" altLang="en-US" sz="3200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89714" y="6359949"/>
            <a:ext cx="2240280" cy="27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FROM MENG NIAN NIAN WEB1603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7062772" y="1746756"/>
            <a:ext cx="0" cy="348973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062772" y="1759984"/>
            <a:ext cx="0" cy="3489732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Click="0">
        <p15:prstTrans prst="fallOver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流程图: 卡片 22"/>
          <p:cNvSpPr/>
          <p:nvPr/>
        </p:nvSpPr>
        <p:spPr>
          <a:xfrm flipH="1" flipV="1">
            <a:off x="5316920" y="2204305"/>
            <a:ext cx="6875080" cy="2520000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4451448" y="2190450"/>
            <a:ext cx="720000" cy="2520000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531854" y="89764"/>
                </a:moveTo>
                <a:lnTo>
                  <a:pt x="125832" y="563456"/>
                </a:lnTo>
                <a:lnTo>
                  <a:pt x="125832" y="602524"/>
                </a:lnTo>
                <a:lnTo>
                  <a:pt x="230477" y="602524"/>
                </a:lnTo>
                <a:lnTo>
                  <a:pt x="230477" y="2382880"/>
                </a:lnTo>
                <a:lnTo>
                  <a:pt x="531854" y="2382880"/>
                </a:ln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625413" y="3171917"/>
            <a:ext cx="190301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作品简介</a:t>
            </a:r>
            <a:endParaRPr lang="zh-CN" altLang="en-US" sz="3200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7496" y="1853079"/>
            <a:ext cx="391645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PART</a:t>
            </a:r>
            <a:endParaRPr lang="zh-CN" altLang="en-US" sz="11500" dirty="0">
              <a:solidFill>
                <a:schemeClr val="tx1">
                  <a:lumMod val="50000"/>
                  <a:lumOff val="50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7496" y="3576578"/>
            <a:ext cx="27574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ONE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77643" y="6359949"/>
            <a:ext cx="2240280" cy="27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FROM MENG NIAN NIAN WEB1603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造字工房悦黑体验版细体" pitchFamily="50" charset="-122"/>
              <a:ea typeface="造字工房悦黑体验版细体" pitchFamily="5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ageCurlDouble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剪去单角的矩形 26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0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作品简介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51100" y="1560830"/>
            <a:ext cx="7066280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zh-CN" altLang="en-US" sz="3600">
                <a:latin typeface="宋体" charset="0"/>
                <a:ea typeface="宋体" charset="0"/>
              </a:rPr>
              <a:t>本项目完全是运用</a:t>
            </a:r>
            <a:r>
              <a:rPr lang="en-US" altLang="zh-CN" sz="3600">
                <a:latin typeface="宋体" charset="0"/>
                <a:ea typeface="宋体" charset="0"/>
              </a:rPr>
              <a:t>web</a:t>
            </a:r>
            <a:r>
              <a:rPr lang="zh-CN" altLang="en-US" sz="3600">
                <a:latin typeface="宋体" charset="0"/>
                <a:ea typeface="宋体" charset="0"/>
              </a:rPr>
              <a:t>知识编写，作品的主题是</a:t>
            </a:r>
            <a:r>
              <a:rPr lang="en-US" altLang="zh-CN" sz="3600">
                <a:latin typeface="宋体" charset="0"/>
                <a:ea typeface="宋体" charset="0"/>
              </a:rPr>
              <a:t>“</a:t>
            </a:r>
            <a:r>
              <a:rPr lang="zh-CN" altLang="en-US" sz="3600">
                <a:latin typeface="宋体" charset="0"/>
                <a:ea typeface="宋体" charset="0"/>
              </a:rPr>
              <a:t>爱</a:t>
            </a:r>
            <a:r>
              <a:rPr lang="en-US" altLang="zh-CN" sz="3600">
                <a:latin typeface="宋体" charset="0"/>
                <a:ea typeface="宋体" charset="0"/>
              </a:rPr>
              <a:t>”</a:t>
            </a:r>
            <a:r>
              <a:rPr lang="zh-CN" altLang="en-US" sz="3600">
                <a:latin typeface="宋体" charset="0"/>
                <a:ea typeface="宋体" charset="0"/>
              </a:rPr>
              <a:t>，作品名字是</a:t>
            </a:r>
            <a:r>
              <a:rPr lang="en-US" altLang="zh-CN" sz="3600">
                <a:latin typeface="宋体" charset="0"/>
                <a:ea typeface="宋体" charset="0"/>
              </a:rPr>
              <a:t>“</a:t>
            </a:r>
            <a:r>
              <a:rPr lang="zh-CN" altLang="en-US" sz="3600">
                <a:latin typeface="宋体" charset="0"/>
                <a:ea typeface="宋体" charset="0"/>
              </a:rPr>
              <a:t>那年青春</a:t>
            </a:r>
            <a:r>
              <a:rPr lang="en-US" altLang="zh-CN" sz="3600">
                <a:latin typeface="宋体" charset="0"/>
                <a:ea typeface="宋体" charset="0"/>
              </a:rPr>
              <a:t>——</a:t>
            </a:r>
            <a:r>
              <a:rPr lang="zh-CN" altLang="en-US" sz="3600">
                <a:latin typeface="宋体" charset="0"/>
                <a:ea typeface="宋体" charset="0"/>
              </a:rPr>
              <a:t>我的初恋</a:t>
            </a:r>
            <a:r>
              <a:rPr lang="en-US" altLang="zh-CN" sz="3600">
                <a:latin typeface="宋体" charset="0"/>
                <a:ea typeface="宋体" charset="0"/>
              </a:rPr>
              <a:t>”</a:t>
            </a:r>
            <a:r>
              <a:rPr lang="zh-CN" altLang="en-US" sz="3600">
                <a:latin typeface="宋体" charset="0"/>
                <a:ea typeface="宋体" charset="0"/>
              </a:rPr>
              <a:t>。本作品通过描述初恋遇到的那些事，以小故事的形式展示给大家。给大家一种动态上的视觉感受。其中主要运用到的知识有：</a:t>
            </a:r>
            <a:r>
              <a:rPr lang="en-US" altLang="zh-CN" sz="3600">
                <a:latin typeface="宋体" charset="0"/>
                <a:ea typeface="宋体" charset="0"/>
              </a:rPr>
              <a:t>HTML</a:t>
            </a:r>
            <a:r>
              <a:rPr lang="zh-CN" altLang="en-US" sz="3600">
                <a:latin typeface="宋体" charset="0"/>
                <a:ea typeface="宋体" charset="0"/>
              </a:rPr>
              <a:t>，</a:t>
            </a:r>
            <a:r>
              <a:rPr lang="en-US" altLang="zh-CN" sz="3600">
                <a:latin typeface="宋体" charset="0"/>
                <a:ea typeface="宋体" charset="0"/>
              </a:rPr>
              <a:t>CSS</a:t>
            </a:r>
            <a:r>
              <a:rPr lang="zh-CN" altLang="en-US" sz="3600">
                <a:latin typeface="宋体" charset="0"/>
                <a:ea typeface="宋体" charset="0"/>
              </a:rPr>
              <a:t>，</a:t>
            </a:r>
            <a:r>
              <a:rPr lang="en-US" altLang="zh-CN" sz="3600">
                <a:latin typeface="宋体" charset="0"/>
                <a:ea typeface="宋体" charset="0"/>
              </a:rPr>
              <a:t>Javascript</a:t>
            </a:r>
            <a:r>
              <a:rPr lang="zh-CN" altLang="en-US" sz="3600">
                <a:latin typeface="宋体" charset="0"/>
                <a:ea typeface="宋体" charset="0"/>
              </a:rPr>
              <a:t>，</a:t>
            </a:r>
            <a:r>
              <a:rPr lang="en-US" altLang="zh-CN" sz="3600">
                <a:latin typeface="宋体" charset="0"/>
                <a:ea typeface="宋体" charset="0"/>
              </a:rPr>
              <a:t>jQuery</a:t>
            </a:r>
            <a:r>
              <a:rPr lang="zh-CN" altLang="en-US" sz="3600">
                <a:latin typeface="宋体" charset="0"/>
                <a:ea typeface="宋体" charset="0"/>
              </a:rPr>
              <a:t>。</a:t>
            </a:r>
            <a:endParaRPr lang="zh-CN" altLang="en-US" sz="3600">
              <a:latin typeface="宋体" charset="0"/>
              <a:ea typeface="宋体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流程图: 卡片 28"/>
          <p:cNvSpPr/>
          <p:nvPr/>
        </p:nvSpPr>
        <p:spPr>
          <a:xfrm flipH="1" flipV="1">
            <a:off x="5316920" y="2204305"/>
            <a:ext cx="6875080" cy="2520000"/>
          </a:xfrm>
          <a:prstGeom prst="flowChartPunchedCard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4430665" y="2201693"/>
            <a:ext cx="720000" cy="2520000"/>
          </a:xfrm>
          <a:custGeom>
            <a:avLst/>
            <a:gdLst/>
            <a:ahLst/>
            <a:cxnLst/>
            <a:rect l="l" t="t" r="r" b="b"/>
            <a:pathLst>
              <a:path w="720000" h="2520000">
                <a:moveTo>
                  <a:pt x="291693" y="109264"/>
                </a:moveTo>
                <a:cubicBezTo>
                  <a:pt x="249835" y="109264"/>
                  <a:pt x="211000" y="117403"/>
                  <a:pt x="175188" y="133681"/>
                </a:cubicBezTo>
                <a:cubicBezTo>
                  <a:pt x="139377" y="149959"/>
                  <a:pt x="94496" y="181818"/>
                  <a:pt x="40545" y="229257"/>
                </a:cubicBezTo>
                <a:lnTo>
                  <a:pt x="40545" y="525053"/>
                </a:lnTo>
                <a:cubicBezTo>
                  <a:pt x="85194" y="476683"/>
                  <a:pt x="134028" y="452499"/>
                  <a:pt x="187048" y="452499"/>
                </a:cubicBezTo>
                <a:cubicBezTo>
                  <a:pt x="227976" y="452499"/>
                  <a:pt x="262392" y="470870"/>
                  <a:pt x="290298" y="507612"/>
                </a:cubicBezTo>
                <a:cubicBezTo>
                  <a:pt x="318203" y="544354"/>
                  <a:pt x="332156" y="607838"/>
                  <a:pt x="332156" y="698065"/>
                </a:cubicBezTo>
                <a:cubicBezTo>
                  <a:pt x="332156" y="837592"/>
                  <a:pt x="309831" y="1048276"/>
                  <a:pt x="265183" y="1330120"/>
                </a:cubicBezTo>
                <a:cubicBezTo>
                  <a:pt x="207512" y="1699399"/>
                  <a:pt x="132633" y="2056587"/>
                  <a:pt x="40545" y="2401682"/>
                </a:cubicBezTo>
                <a:lnTo>
                  <a:pt x="669809" y="2401682"/>
                </a:lnTo>
                <a:lnTo>
                  <a:pt x="669809" y="2100305"/>
                </a:lnTo>
                <a:lnTo>
                  <a:pt x="425638" y="2100305"/>
                </a:lnTo>
                <a:cubicBezTo>
                  <a:pt x="512145" y="1705911"/>
                  <a:pt x="572141" y="1392441"/>
                  <a:pt x="605627" y="1159898"/>
                </a:cubicBezTo>
                <a:cubicBezTo>
                  <a:pt x="634463" y="960840"/>
                  <a:pt x="648880" y="790153"/>
                  <a:pt x="648880" y="647836"/>
                </a:cubicBezTo>
                <a:cubicBezTo>
                  <a:pt x="648880" y="457150"/>
                  <a:pt x="614696" y="319716"/>
                  <a:pt x="546328" y="235535"/>
                </a:cubicBezTo>
                <a:cubicBezTo>
                  <a:pt x="477961" y="151354"/>
                  <a:pt x="393082" y="109264"/>
                  <a:pt x="291693" y="109264"/>
                </a:cubicBezTo>
                <a:close/>
                <a:moveTo>
                  <a:pt x="0" y="0"/>
                </a:moveTo>
                <a:lnTo>
                  <a:pt x="720000" y="0"/>
                </a:lnTo>
                <a:lnTo>
                  <a:pt x="7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625413" y="3171917"/>
            <a:ext cx="1903014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内容介绍</a:t>
            </a:r>
            <a:endParaRPr lang="zh-CN" altLang="en-US" sz="3200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7496" y="1853079"/>
            <a:ext cx="391645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PART</a:t>
            </a:r>
            <a:endParaRPr lang="zh-CN" altLang="en-US" sz="11500" dirty="0">
              <a:solidFill>
                <a:schemeClr val="tx1">
                  <a:lumMod val="50000"/>
                  <a:lumOff val="50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67496" y="3576578"/>
            <a:ext cx="2994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TWO</a:t>
            </a:r>
            <a:endParaRPr lang="zh-CN" altLang="en-US" sz="9600" dirty="0">
              <a:solidFill>
                <a:schemeClr val="tx1">
                  <a:lumMod val="50000"/>
                  <a:lumOff val="50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68118" y="6331374"/>
            <a:ext cx="2240280" cy="274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造字工房悦黑体验版细体" pitchFamily="50" charset="-122"/>
                <a:ea typeface="造字工房悦黑体验版细体" pitchFamily="50" charset="-122"/>
                <a:sym typeface="+mn-ea"/>
              </a:rPr>
              <a:t>FROM MENG NIAN NIAN WEB1603</a:t>
            </a:r>
            <a:endParaRPr lang="en-US" altLang="en-US" sz="1200" b="1" dirty="0">
              <a:solidFill>
                <a:schemeClr val="bg1"/>
              </a:solidFill>
              <a:latin typeface="造字工房悦黑体验版细体" pitchFamily="50" charset="-122"/>
              <a:ea typeface="造字工房悦黑体验版细体" pitchFamily="5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椭圆 33"/>
          <p:cNvSpPr/>
          <p:nvPr/>
        </p:nvSpPr>
        <p:spPr>
          <a:xfrm>
            <a:off x="1527466" y="2050291"/>
            <a:ext cx="1152000" cy="115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247632" y="2036875"/>
            <a:ext cx="1152000" cy="115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790930" y="2056083"/>
            <a:ext cx="1152000" cy="115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497734" y="2056083"/>
            <a:ext cx="1152000" cy="115200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206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559934" y="3512340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遇到爱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47411" y="3517499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表达爱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58654" y="3514409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思念爱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617199" y="3565757"/>
            <a:ext cx="8686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展示爱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1407920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1203980" y="4095550"/>
            <a:ext cx="1765124" cy="731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FROM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PART2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35150" y="4086025"/>
            <a:ext cx="176512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FROM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PART2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484366" y="4095550"/>
            <a:ext cx="1765126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FROM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PART2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96647" y="4095550"/>
            <a:ext cx="1765127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FROM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苹方 细体" panose="020B0200000000000000" pitchFamily="34" charset="-122"/>
                <a:ea typeface="苹方 细体" panose="020B0200000000000000" pitchFamily="34" charset="-122"/>
                <a:sym typeface="+mn-ea"/>
              </a:rPr>
              <a:t>PART2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9791124" y="2362075"/>
            <a:ext cx="565150" cy="614362"/>
          </a:xfrm>
          <a:custGeom>
            <a:avLst/>
            <a:gdLst>
              <a:gd name="T0" fmla="*/ 162 w 356"/>
              <a:gd name="T1" fmla="*/ 322 h 387"/>
              <a:gd name="T2" fmla="*/ 194 w 356"/>
              <a:gd name="T3" fmla="*/ 322 h 387"/>
              <a:gd name="T4" fmla="*/ 194 w 356"/>
              <a:gd name="T5" fmla="*/ 387 h 387"/>
              <a:gd name="T6" fmla="*/ 162 w 356"/>
              <a:gd name="T7" fmla="*/ 387 h 387"/>
              <a:gd name="T8" fmla="*/ 162 w 356"/>
              <a:gd name="T9" fmla="*/ 322 h 387"/>
              <a:gd name="T10" fmla="*/ 162 w 356"/>
              <a:gd name="T11" fmla="*/ 322 h 387"/>
              <a:gd name="T12" fmla="*/ 208 w 356"/>
              <a:gd name="T13" fmla="*/ 322 h 387"/>
              <a:gd name="T14" fmla="*/ 263 w 356"/>
              <a:gd name="T15" fmla="*/ 387 h 387"/>
              <a:gd name="T16" fmla="*/ 306 w 356"/>
              <a:gd name="T17" fmla="*/ 387 h 387"/>
              <a:gd name="T18" fmla="*/ 250 w 356"/>
              <a:gd name="T19" fmla="*/ 322 h 387"/>
              <a:gd name="T20" fmla="*/ 208 w 356"/>
              <a:gd name="T21" fmla="*/ 322 h 387"/>
              <a:gd name="T22" fmla="*/ 208 w 356"/>
              <a:gd name="T23" fmla="*/ 322 h 387"/>
              <a:gd name="T24" fmla="*/ 50 w 356"/>
              <a:gd name="T25" fmla="*/ 387 h 387"/>
              <a:gd name="T26" fmla="*/ 92 w 356"/>
              <a:gd name="T27" fmla="*/ 387 h 387"/>
              <a:gd name="T28" fmla="*/ 148 w 356"/>
              <a:gd name="T29" fmla="*/ 322 h 387"/>
              <a:gd name="T30" fmla="*/ 105 w 356"/>
              <a:gd name="T31" fmla="*/ 322 h 387"/>
              <a:gd name="T32" fmla="*/ 50 w 356"/>
              <a:gd name="T33" fmla="*/ 387 h 387"/>
              <a:gd name="T34" fmla="*/ 173 w 356"/>
              <a:gd name="T35" fmla="*/ 145 h 387"/>
              <a:gd name="T36" fmla="*/ 197 w 356"/>
              <a:gd name="T37" fmla="*/ 169 h 387"/>
              <a:gd name="T38" fmla="*/ 252 w 356"/>
              <a:gd name="T39" fmla="*/ 114 h 387"/>
              <a:gd name="T40" fmla="*/ 265 w 356"/>
              <a:gd name="T41" fmla="*/ 128 h 387"/>
              <a:gd name="T42" fmla="*/ 275 w 356"/>
              <a:gd name="T43" fmla="*/ 80 h 387"/>
              <a:gd name="T44" fmla="*/ 226 w 356"/>
              <a:gd name="T45" fmla="*/ 89 h 387"/>
              <a:gd name="T46" fmla="*/ 240 w 356"/>
              <a:gd name="T47" fmla="*/ 103 h 387"/>
              <a:gd name="T48" fmla="*/ 197 w 356"/>
              <a:gd name="T49" fmla="*/ 146 h 387"/>
              <a:gd name="T50" fmla="*/ 173 w 356"/>
              <a:gd name="T51" fmla="*/ 122 h 387"/>
              <a:gd name="T52" fmla="*/ 113 w 356"/>
              <a:gd name="T53" fmla="*/ 180 h 387"/>
              <a:gd name="T54" fmla="*/ 125 w 356"/>
              <a:gd name="T55" fmla="*/ 192 h 387"/>
              <a:gd name="T56" fmla="*/ 173 w 356"/>
              <a:gd name="T57" fmla="*/ 145 h 387"/>
              <a:gd name="T58" fmla="*/ 275 w 356"/>
              <a:gd name="T59" fmla="*/ 210 h 387"/>
              <a:gd name="T60" fmla="*/ 97 w 356"/>
              <a:gd name="T61" fmla="*/ 210 h 387"/>
              <a:gd name="T62" fmla="*/ 97 w 356"/>
              <a:gd name="T63" fmla="*/ 80 h 387"/>
              <a:gd name="T64" fmla="*/ 81 w 356"/>
              <a:gd name="T65" fmla="*/ 80 h 387"/>
              <a:gd name="T66" fmla="*/ 81 w 356"/>
              <a:gd name="T67" fmla="*/ 226 h 387"/>
              <a:gd name="T68" fmla="*/ 275 w 356"/>
              <a:gd name="T69" fmla="*/ 226 h 387"/>
              <a:gd name="T70" fmla="*/ 275 w 356"/>
              <a:gd name="T71" fmla="*/ 210 h 387"/>
              <a:gd name="T72" fmla="*/ 356 w 356"/>
              <a:gd name="T73" fmla="*/ 48 h 387"/>
              <a:gd name="T74" fmla="*/ 340 w 356"/>
              <a:gd name="T75" fmla="*/ 48 h 387"/>
              <a:gd name="T76" fmla="*/ 340 w 356"/>
              <a:gd name="T77" fmla="*/ 290 h 387"/>
              <a:gd name="T78" fmla="*/ 16 w 356"/>
              <a:gd name="T79" fmla="*/ 290 h 387"/>
              <a:gd name="T80" fmla="*/ 16 w 356"/>
              <a:gd name="T81" fmla="*/ 48 h 387"/>
              <a:gd name="T82" fmla="*/ 0 w 356"/>
              <a:gd name="T83" fmla="*/ 48 h 387"/>
              <a:gd name="T84" fmla="*/ 0 w 356"/>
              <a:gd name="T85" fmla="*/ 0 h 387"/>
              <a:gd name="T86" fmla="*/ 356 w 356"/>
              <a:gd name="T87" fmla="*/ 0 h 387"/>
              <a:gd name="T88" fmla="*/ 356 w 356"/>
              <a:gd name="T89" fmla="*/ 48 h 387"/>
              <a:gd name="T90" fmla="*/ 356 w 356"/>
              <a:gd name="T91" fmla="*/ 48 h 387"/>
              <a:gd name="T92" fmla="*/ 307 w 356"/>
              <a:gd name="T93" fmla="*/ 48 h 387"/>
              <a:gd name="T94" fmla="*/ 49 w 356"/>
              <a:gd name="T95" fmla="*/ 48 h 387"/>
              <a:gd name="T96" fmla="*/ 49 w 356"/>
              <a:gd name="T97" fmla="*/ 258 h 387"/>
              <a:gd name="T98" fmla="*/ 307 w 356"/>
              <a:gd name="T99" fmla="*/ 258 h 387"/>
              <a:gd name="T100" fmla="*/ 307 w 356"/>
              <a:gd name="T101" fmla="*/ 48 h 387"/>
              <a:gd name="T102" fmla="*/ 307 w 356"/>
              <a:gd name="T103" fmla="*/ 48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56" h="387">
                <a:moveTo>
                  <a:pt x="162" y="322"/>
                </a:moveTo>
                <a:lnTo>
                  <a:pt x="194" y="322"/>
                </a:lnTo>
                <a:lnTo>
                  <a:pt x="194" y="387"/>
                </a:lnTo>
                <a:lnTo>
                  <a:pt x="162" y="387"/>
                </a:lnTo>
                <a:lnTo>
                  <a:pt x="162" y="322"/>
                </a:lnTo>
                <a:lnTo>
                  <a:pt x="162" y="322"/>
                </a:lnTo>
                <a:close/>
                <a:moveTo>
                  <a:pt x="208" y="322"/>
                </a:moveTo>
                <a:lnTo>
                  <a:pt x="263" y="387"/>
                </a:lnTo>
                <a:lnTo>
                  <a:pt x="306" y="387"/>
                </a:lnTo>
                <a:lnTo>
                  <a:pt x="250" y="322"/>
                </a:lnTo>
                <a:lnTo>
                  <a:pt x="208" y="322"/>
                </a:lnTo>
                <a:lnTo>
                  <a:pt x="208" y="322"/>
                </a:lnTo>
                <a:close/>
                <a:moveTo>
                  <a:pt x="50" y="387"/>
                </a:moveTo>
                <a:lnTo>
                  <a:pt x="92" y="387"/>
                </a:lnTo>
                <a:lnTo>
                  <a:pt x="148" y="322"/>
                </a:lnTo>
                <a:lnTo>
                  <a:pt x="105" y="322"/>
                </a:lnTo>
                <a:lnTo>
                  <a:pt x="50" y="387"/>
                </a:lnTo>
                <a:close/>
                <a:moveTo>
                  <a:pt x="173" y="145"/>
                </a:moveTo>
                <a:lnTo>
                  <a:pt x="197" y="169"/>
                </a:lnTo>
                <a:lnTo>
                  <a:pt x="252" y="114"/>
                </a:lnTo>
                <a:lnTo>
                  <a:pt x="265" y="128"/>
                </a:lnTo>
                <a:lnTo>
                  <a:pt x="275" y="80"/>
                </a:lnTo>
                <a:lnTo>
                  <a:pt x="226" y="89"/>
                </a:lnTo>
                <a:lnTo>
                  <a:pt x="240" y="103"/>
                </a:lnTo>
                <a:lnTo>
                  <a:pt x="197" y="146"/>
                </a:lnTo>
                <a:lnTo>
                  <a:pt x="173" y="122"/>
                </a:lnTo>
                <a:lnTo>
                  <a:pt x="113" y="180"/>
                </a:lnTo>
                <a:lnTo>
                  <a:pt x="125" y="192"/>
                </a:lnTo>
                <a:lnTo>
                  <a:pt x="173" y="145"/>
                </a:lnTo>
                <a:close/>
                <a:moveTo>
                  <a:pt x="275" y="210"/>
                </a:moveTo>
                <a:lnTo>
                  <a:pt x="97" y="210"/>
                </a:lnTo>
                <a:lnTo>
                  <a:pt x="97" y="80"/>
                </a:lnTo>
                <a:lnTo>
                  <a:pt x="81" y="80"/>
                </a:lnTo>
                <a:lnTo>
                  <a:pt x="81" y="226"/>
                </a:lnTo>
                <a:lnTo>
                  <a:pt x="275" y="226"/>
                </a:lnTo>
                <a:lnTo>
                  <a:pt x="275" y="210"/>
                </a:lnTo>
                <a:close/>
                <a:moveTo>
                  <a:pt x="356" y="48"/>
                </a:moveTo>
                <a:lnTo>
                  <a:pt x="340" y="48"/>
                </a:lnTo>
                <a:lnTo>
                  <a:pt x="340" y="290"/>
                </a:lnTo>
                <a:lnTo>
                  <a:pt x="16" y="290"/>
                </a:lnTo>
                <a:lnTo>
                  <a:pt x="16" y="48"/>
                </a:lnTo>
                <a:lnTo>
                  <a:pt x="0" y="48"/>
                </a:lnTo>
                <a:lnTo>
                  <a:pt x="0" y="0"/>
                </a:lnTo>
                <a:lnTo>
                  <a:pt x="356" y="0"/>
                </a:lnTo>
                <a:lnTo>
                  <a:pt x="356" y="48"/>
                </a:lnTo>
                <a:lnTo>
                  <a:pt x="356" y="48"/>
                </a:lnTo>
                <a:close/>
                <a:moveTo>
                  <a:pt x="307" y="48"/>
                </a:moveTo>
                <a:lnTo>
                  <a:pt x="49" y="48"/>
                </a:lnTo>
                <a:lnTo>
                  <a:pt x="49" y="258"/>
                </a:lnTo>
                <a:lnTo>
                  <a:pt x="307" y="258"/>
                </a:lnTo>
                <a:lnTo>
                  <a:pt x="307" y="48"/>
                </a:lnTo>
                <a:lnTo>
                  <a:pt x="307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9"/>
          <p:cNvSpPr>
            <a:spLocks noEditPoints="1"/>
          </p:cNvSpPr>
          <p:nvPr/>
        </p:nvSpPr>
        <p:spPr bwMode="auto">
          <a:xfrm>
            <a:off x="7085504" y="2360631"/>
            <a:ext cx="562850" cy="615806"/>
          </a:xfrm>
          <a:custGeom>
            <a:avLst/>
            <a:gdLst>
              <a:gd name="T0" fmla="*/ 262 w 372"/>
              <a:gd name="T1" fmla="*/ 339 h 407"/>
              <a:gd name="T2" fmla="*/ 320 w 372"/>
              <a:gd name="T3" fmla="*/ 407 h 407"/>
              <a:gd name="T4" fmla="*/ 275 w 372"/>
              <a:gd name="T5" fmla="*/ 407 h 407"/>
              <a:gd name="T6" fmla="*/ 217 w 372"/>
              <a:gd name="T7" fmla="*/ 339 h 407"/>
              <a:gd name="T8" fmla="*/ 262 w 372"/>
              <a:gd name="T9" fmla="*/ 339 h 407"/>
              <a:gd name="T10" fmla="*/ 262 w 372"/>
              <a:gd name="T11" fmla="*/ 339 h 407"/>
              <a:gd name="T12" fmla="*/ 169 w 372"/>
              <a:gd name="T13" fmla="*/ 407 h 407"/>
              <a:gd name="T14" fmla="*/ 203 w 372"/>
              <a:gd name="T15" fmla="*/ 407 h 407"/>
              <a:gd name="T16" fmla="*/ 203 w 372"/>
              <a:gd name="T17" fmla="*/ 339 h 407"/>
              <a:gd name="T18" fmla="*/ 169 w 372"/>
              <a:gd name="T19" fmla="*/ 339 h 407"/>
              <a:gd name="T20" fmla="*/ 169 w 372"/>
              <a:gd name="T21" fmla="*/ 407 h 407"/>
              <a:gd name="T22" fmla="*/ 169 w 372"/>
              <a:gd name="T23" fmla="*/ 407 h 407"/>
              <a:gd name="T24" fmla="*/ 288 w 372"/>
              <a:gd name="T25" fmla="*/ 102 h 407"/>
              <a:gd name="T26" fmla="*/ 254 w 372"/>
              <a:gd name="T27" fmla="*/ 102 h 407"/>
              <a:gd name="T28" fmla="*/ 254 w 372"/>
              <a:gd name="T29" fmla="*/ 237 h 407"/>
              <a:gd name="T30" fmla="*/ 288 w 372"/>
              <a:gd name="T31" fmla="*/ 237 h 407"/>
              <a:gd name="T32" fmla="*/ 288 w 372"/>
              <a:gd name="T33" fmla="*/ 102 h 407"/>
              <a:gd name="T34" fmla="*/ 52 w 372"/>
              <a:gd name="T35" fmla="*/ 407 h 407"/>
              <a:gd name="T36" fmla="*/ 97 w 372"/>
              <a:gd name="T37" fmla="*/ 407 h 407"/>
              <a:gd name="T38" fmla="*/ 155 w 372"/>
              <a:gd name="T39" fmla="*/ 339 h 407"/>
              <a:gd name="T40" fmla="*/ 110 w 372"/>
              <a:gd name="T41" fmla="*/ 339 h 407"/>
              <a:gd name="T42" fmla="*/ 52 w 372"/>
              <a:gd name="T43" fmla="*/ 407 h 407"/>
              <a:gd name="T44" fmla="*/ 135 w 372"/>
              <a:gd name="T45" fmla="*/ 221 h 407"/>
              <a:gd name="T46" fmla="*/ 102 w 372"/>
              <a:gd name="T47" fmla="*/ 221 h 407"/>
              <a:gd name="T48" fmla="*/ 102 w 372"/>
              <a:gd name="T49" fmla="*/ 237 h 407"/>
              <a:gd name="T50" fmla="*/ 135 w 372"/>
              <a:gd name="T51" fmla="*/ 237 h 407"/>
              <a:gd name="T52" fmla="*/ 135 w 372"/>
              <a:gd name="T53" fmla="*/ 221 h 407"/>
              <a:gd name="T54" fmla="*/ 186 w 372"/>
              <a:gd name="T55" fmla="*/ 187 h 407"/>
              <a:gd name="T56" fmla="*/ 152 w 372"/>
              <a:gd name="T57" fmla="*/ 187 h 407"/>
              <a:gd name="T58" fmla="*/ 152 w 372"/>
              <a:gd name="T59" fmla="*/ 237 h 407"/>
              <a:gd name="T60" fmla="*/ 186 w 372"/>
              <a:gd name="T61" fmla="*/ 237 h 407"/>
              <a:gd name="T62" fmla="*/ 186 w 372"/>
              <a:gd name="T63" fmla="*/ 187 h 407"/>
              <a:gd name="T64" fmla="*/ 237 w 372"/>
              <a:gd name="T65" fmla="*/ 153 h 407"/>
              <a:gd name="T66" fmla="*/ 203 w 372"/>
              <a:gd name="T67" fmla="*/ 153 h 407"/>
              <a:gd name="T68" fmla="*/ 203 w 372"/>
              <a:gd name="T69" fmla="*/ 237 h 407"/>
              <a:gd name="T70" fmla="*/ 237 w 372"/>
              <a:gd name="T71" fmla="*/ 237 h 407"/>
              <a:gd name="T72" fmla="*/ 237 w 372"/>
              <a:gd name="T73" fmla="*/ 153 h 407"/>
              <a:gd name="T74" fmla="*/ 372 w 372"/>
              <a:gd name="T75" fmla="*/ 51 h 407"/>
              <a:gd name="T76" fmla="*/ 355 w 372"/>
              <a:gd name="T77" fmla="*/ 51 h 407"/>
              <a:gd name="T78" fmla="*/ 355 w 372"/>
              <a:gd name="T79" fmla="*/ 305 h 407"/>
              <a:gd name="T80" fmla="*/ 17 w 372"/>
              <a:gd name="T81" fmla="*/ 305 h 407"/>
              <a:gd name="T82" fmla="*/ 17 w 372"/>
              <a:gd name="T83" fmla="*/ 51 h 407"/>
              <a:gd name="T84" fmla="*/ 0 w 372"/>
              <a:gd name="T85" fmla="*/ 51 h 407"/>
              <a:gd name="T86" fmla="*/ 0 w 372"/>
              <a:gd name="T87" fmla="*/ 0 h 407"/>
              <a:gd name="T88" fmla="*/ 372 w 372"/>
              <a:gd name="T89" fmla="*/ 0 h 407"/>
              <a:gd name="T90" fmla="*/ 372 w 372"/>
              <a:gd name="T91" fmla="*/ 51 h 407"/>
              <a:gd name="T92" fmla="*/ 372 w 372"/>
              <a:gd name="T93" fmla="*/ 51 h 407"/>
              <a:gd name="T94" fmla="*/ 321 w 372"/>
              <a:gd name="T95" fmla="*/ 51 h 407"/>
              <a:gd name="T96" fmla="*/ 51 w 372"/>
              <a:gd name="T97" fmla="*/ 51 h 407"/>
              <a:gd name="T98" fmla="*/ 51 w 372"/>
              <a:gd name="T99" fmla="*/ 271 h 407"/>
              <a:gd name="T100" fmla="*/ 321 w 372"/>
              <a:gd name="T101" fmla="*/ 271 h 407"/>
              <a:gd name="T102" fmla="*/ 321 w 372"/>
              <a:gd name="T103" fmla="*/ 51 h 407"/>
              <a:gd name="T104" fmla="*/ 321 w 372"/>
              <a:gd name="T105" fmla="*/ 51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2" h="407">
                <a:moveTo>
                  <a:pt x="262" y="339"/>
                </a:moveTo>
                <a:lnTo>
                  <a:pt x="320" y="407"/>
                </a:lnTo>
                <a:lnTo>
                  <a:pt x="275" y="407"/>
                </a:lnTo>
                <a:lnTo>
                  <a:pt x="217" y="339"/>
                </a:lnTo>
                <a:lnTo>
                  <a:pt x="262" y="339"/>
                </a:lnTo>
                <a:lnTo>
                  <a:pt x="262" y="339"/>
                </a:lnTo>
                <a:close/>
                <a:moveTo>
                  <a:pt x="169" y="407"/>
                </a:moveTo>
                <a:lnTo>
                  <a:pt x="203" y="407"/>
                </a:lnTo>
                <a:lnTo>
                  <a:pt x="203" y="339"/>
                </a:lnTo>
                <a:lnTo>
                  <a:pt x="169" y="339"/>
                </a:lnTo>
                <a:lnTo>
                  <a:pt x="169" y="407"/>
                </a:lnTo>
                <a:lnTo>
                  <a:pt x="169" y="407"/>
                </a:lnTo>
                <a:close/>
                <a:moveTo>
                  <a:pt x="288" y="102"/>
                </a:moveTo>
                <a:lnTo>
                  <a:pt x="254" y="102"/>
                </a:lnTo>
                <a:lnTo>
                  <a:pt x="254" y="237"/>
                </a:lnTo>
                <a:lnTo>
                  <a:pt x="288" y="237"/>
                </a:lnTo>
                <a:lnTo>
                  <a:pt x="288" y="102"/>
                </a:lnTo>
                <a:close/>
                <a:moveTo>
                  <a:pt x="52" y="407"/>
                </a:moveTo>
                <a:lnTo>
                  <a:pt x="97" y="407"/>
                </a:lnTo>
                <a:lnTo>
                  <a:pt x="155" y="339"/>
                </a:lnTo>
                <a:lnTo>
                  <a:pt x="110" y="339"/>
                </a:lnTo>
                <a:lnTo>
                  <a:pt x="52" y="407"/>
                </a:lnTo>
                <a:close/>
                <a:moveTo>
                  <a:pt x="135" y="221"/>
                </a:moveTo>
                <a:lnTo>
                  <a:pt x="102" y="221"/>
                </a:lnTo>
                <a:lnTo>
                  <a:pt x="102" y="237"/>
                </a:lnTo>
                <a:lnTo>
                  <a:pt x="135" y="237"/>
                </a:lnTo>
                <a:lnTo>
                  <a:pt x="135" y="221"/>
                </a:lnTo>
                <a:close/>
                <a:moveTo>
                  <a:pt x="186" y="187"/>
                </a:moveTo>
                <a:lnTo>
                  <a:pt x="152" y="187"/>
                </a:lnTo>
                <a:lnTo>
                  <a:pt x="152" y="237"/>
                </a:lnTo>
                <a:lnTo>
                  <a:pt x="186" y="237"/>
                </a:lnTo>
                <a:lnTo>
                  <a:pt x="186" y="187"/>
                </a:lnTo>
                <a:close/>
                <a:moveTo>
                  <a:pt x="237" y="153"/>
                </a:moveTo>
                <a:lnTo>
                  <a:pt x="203" y="153"/>
                </a:lnTo>
                <a:lnTo>
                  <a:pt x="203" y="237"/>
                </a:lnTo>
                <a:lnTo>
                  <a:pt x="237" y="237"/>
                </a:lnTo>
                <a:lnTo>
                  <a:pt x="237" y="153"/>
                </a:lnTo>
                <a:close/>
                <a:moveTo>
                  <a:pt x="372" y="51"/>
                </a:moveTo>
                <a:lnTo>
                  <a:pt x="355" y="51"/>
                </a:lnTo>
                <a:lnTo>
                  <a:pt x="355" y="305"/>
                </a:lnTo>
                <a:lnTo>
                  <a:pt x="17" y="305"/>
                </a:lnTo>
                <a:lnTo>
                  <a:pt x="17" y="51"/>
                </a:lnTo>
                <a:lnTo>
                  <a:pt x="0" y="51"/>
                </a:lnTo>
                <a:lnTo>
                  <a:pt x="0" y="0"/>
                </a:lnTo>
                <a:lnTo>
                  <a:pt x="372" y="0"/>
                </a:lnTo>
                <a:lnTo>
                  <a:pt x="372" y="51"/>
                </a:lnTo>
                <a:lnTo>
                  <a:pt x="372" y="51"/>
                </a:lnTo>
                <a:close/>
                <a:moveTo>
                  <a:pt x="321" y="51"/>
                </a:moveTo>
                <a:lnTo>
                  <a:pt x="51" y="51"/>
                </a:lnTo>
                <a:lnTo>
                  <a:pt x="51" y="271"/>
                </a:lnTo>
                <a:lnTo>
                  <a:pt x="321" y="271"/>
                </a:lnTo>
                <a:lnTo>
                  <a:pt x="321" y="51"/>
                </a:lnTo>
                <a:lnTo>
                  <a:pt x="321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AutoShape 11"/>
          <p:cNvSpPr>
            <a:spLocks noChangeAspect="1" noChangeArrowheads="1" noTextEdit="1"/>
          </p:cNvSpPr>
          <p:nvPr/>
        </p:nvSpPr>
        <p:spPr bwMode="auto">
          <a:xfrm>
            <a:off x="1820698" y="2354695"/>
            <a:ext cx="5651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13"/>
          <p:cNvSpPr>
            <a:spLocks noEditPoints="1"/>
          </p:cNvSpPr>
          <p:nvPr/>
        </p:nvSpPr>
        <p:spPr bwMode="auto">
          <a:xfrm>
            <a:off x="1820698" y="2354695"/>
            <a:ext cx="565150" cy="615950"/>
          </a:xfrm>
          <a:custGeom>
            <a:avLst/>
            <a:gdLst>
              <a:gd name="T0" fmla="*/ 627 w 1510"/>
              <a:gd name="T1" fmla="*/ 1373 h 1648"/>
              <a:gd name="T2" fmla="*/ 211 w 1510"/>
              <a:gd name="T3" fmla="*/ 1648 h 1648"/>
              <a:gd name="T4" fmla="*/ 1098 w 1510"/>
              <a:gd name="T5" fmla="*/ 412 h 1648"/>
              <a:gd name="T6" fmla="*/ 549 w 1510"/>
              <a:gd name="T7" fmla="*/ 481 h 1648"/>
              <a:gd name="T8" fmla="*/ 1098 w 1510"/>
              <a:gd name="T9" fmla="*/ 412 h 1648"/>
              <a:gd name="T10" fmla="*/ 824 w 1510"/>
              <a:gd name="T11" fmla="*/ 1648 h 1648"/>
              <a:gd name="T12" fmla="*/ 686 w 1510"/>
              <a:gd name="T13" fmla="*/ 1373 h 1648"/>
              <a:gd name="T14" fmla="*/ 882 w 1510"/>
              <a:gd name="T15" fmla="*/ 1373 h 1648"/>
              <a:gd name="T16" fmla="*/ 1298 w 1510"/>
              <a:gd name="T17" fmla="*/ 1648 h 1648"/>
              <a:gd name="T18" fmla="*/ 882 w 1510"/>
              <a:gd name="T19" fmla="*/ 1373 h 1648"/>
              <a:gd name="T20" fmla="*/ 549 w 1510"/>
              <a:gd name="T21" fmla="*/ 824 h 1648"/>
              <a:gd name="T22" fmla="*/ 892 w 1510"/>
              <a:gd name="T23" fmla="*/ 893 h 1648"/>
              <a:gd name="T24" fmla="*/ 1098 w 1510"/>
              <a:gd name="T25" fmla="*/ 687 h 1648"/>
              <a:gd name="T26" fmla="*/ 549 w 1510"/>
              <a:gd name="T27" fmla="*/ 755 h 1648"/>
              <a:gd name="T28" fmla="*/ 1098 w 1510"/>
              <a:gd name="T29" fmla="*/ 687 h 1648"/>
              <a:gd name="T30" fmla="*/ 549 w 1510"/>
              <a:gd name="T31" fmla="*/ 549 h 1648"/>
              <a:gd name="T32" fmla="*/ 1098 w 1510"/>
              <a:gd name="T33" fmla="*/ 618 h 1648"/>
              <a:gd name="T34" fmla="*/ 1510 w 1510"/>
              <a:gd name="T35" fmla="*/ 206 h 1648"/>
              <a:gd name="T36" fmla="*/ 1442 w 1510"/>
              <a:gd name="T37" fmla="*/ 755 h 1648"/>
              <a:gd name="T38" fmla="*/ 68 w 1510"/>
              <a:gd name="T39" fmla="*/ 1236 h 1648"/>
              <a:gd name="T40" fmla="*/ 0 w 1510"/>
              <a:gd name="T41" fmla="*/ 206 h 1648"/>
              <a:gd name="T42" fmla="*/ 1510 w 1510"/>
              <a:gd name="T43" fmla="*/ 0 h 1648"/>
              <a:gd name="T44" fmla="*/ 1304 w 1510"/>
              <a:gd name="T45" fmla="*/ 206 h 1648"/>
              <a:gd name="T46" fmla="*/ 206 w 1510"/>
              <a:gd name="T47" fmla="*/ 1099 h 1648"/>
              <a:gd name="T48" fmla="*/ 1030 w 1510"/>
              <a:gd name="T49" fmla="*/ 824 h 1648"/>
              <a:gd name="T50" fmla="*/ 1304 w 1510"/>
              <a:gd name="T51" fmla="*/ 206 h 1648"/>
              <a:gd name="T52" fmla="*/ 412 w 1510"/>
              <a:gd name="T53" fmla="*/ 412 h 1648"/>
              <a:gd name="T54" fmla="*/ 480 w 1510"/>
              <a:gd name="T55" fmla="*/ 481 h 1648"/>
              <a:gd name="T56" fmla="*/ 480 w 1510"/>
              <a:gd name="T57" fmla="*/ 549 h 1648"/>
              <a:gd name="T58" fmla="*/ 412 w 1510"/>
              <a:gd name="T59" fmla="*/ 618 h 1648"/>
              <a:gd name="T60" fmla="*/ 480 w 1510"/>
              <a:gd name="T61" fmla="*/ 549 h 1648"/>
              <a:gd name="T62" fmla="*/ 412 w 1510"/>
              <a:gd name="T63" fmla="*/ 687 h 1648"/>
              <a:gd name="T64" fmla="*/ 480 w 1510"/>
              <a:gd name="T65" fmla="*/ 755 h 1648"/>
              <a:gd name="T66" fmla="*/ 480 w 1510"/>
              <a:gd name="T67" fmla="*/ 824 h 1648"/>
              <a:gd name="T68" fmla="*/ 412 w 1510"/>
              <a:gd name="T69" fmla="*/ 893 h 1648"/>
              <a:gd name="T70" fmla="*/ 480 w 1510"/>
              <a:gd name="T71" fmla="*/ 824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10" h="1648">
                <a:moveTo>
                  <a:pt x="446" y="1373"/>
                </a:moveTo>
                <a:cubicBezTo>
                  <a:pt x="627" y="1373"/>
                  <a:pt x="627" y="1373"/>
                  <a:pt x="627" y="1373"/>
                </a:cubicBezTo>
                <a:cubicBezTo>
                  <a:pt x="392" y="1648"/>
                  <a:pt x="392" y="1648"/>
                  <a:pt x="392" y="1648"/>
                </a:cubicBezTo>
                <a:cubicBezTo>
                  <a:pt x="211" y="1648"/>
                  <a:pt x="211" y="1648"/>
                  <a:pt x="211" y="1648"/>
                </a:cubicBezTo>
                <a:lnTo>
                  <a:pt x="446" y="1373"/>
                </a:lnTo>
                <a:close/>
                <a:moveTo>
                  <a:pt x="1098" y="412"/>
                </a:moveTo>
                <a:cubicBezTo>
                  <a:pt x="549" y="412"/>
                  <a:pt x="549" y="412"/>
                  <a:pt x="549" y="412"/>
                </a:cubicBezTo>
                <a:cubicBezTo>
                  <a:pt x="549" y="481"/>
                  <a:pt x="549" y="481"/>
                  <a:pt x="549" y="481"/>
                </a:cubicBezTo>
                <a:cubicBezTo>
                  <a:pt x="1098" y="481"/>
                  <a:pt x="1098" y="481"/>
                  <a:pt x="1098" y="481"/>
                </a:cubicBezTo>
                <a:cubicBezTo>
                  <a:pt x="1098" y="412"/>
                  <a:pt x="1098" y="412"/>
                  <a:pt x="1098" y="412"/>
                </a:cubicBezTo>
                <a:close/>
                <a:moveTo>
                  <a:pt x="686" y="1648"/>
                </a:moveTo>
                <a:cubicBezTo>
                  <a:pt x="824" y="1648"/>
                  <a:pt x="824" y="1648"/>
                  <a:pt x="824" y="1648"/>
                </a:cubicBezTo>
                <a:cubicBezTo>
                  <a:pt x="824" y="1373"/>
                  <a:pt x="824" y="1373"/>
                  <a:pt x="824" y="1373"/>
                </a:cubicBezTo>
                <a:cubicBezTo>
                  <a:pt x="686" y="1373"/>
                  <a:pt x="686" y="1373"/>
                  <a:pt x="686" y="1373"/>
                </a:cubicBezTo>
                <a:cubicBezTo>
                  <a:pt x="686" y="1648"/>
                  <a:pt x="686" y="1648"/>
                  <a:pt x="686" y="1648"/>
                </a:cubicBezTo>
                <a:close/>
                <a:moveTo>
                  <a:pt x="882" y="1373"/>
                </a:moveTo>
                <a:cubicBezTo>
                  <a:pt x="1117" y="1648"/>
                  <a:pt x="1117" y="1648"/>
                  <a:pt x="1117" y="1648"/>
                </a:cubicBezTo>
                <a:cubicBezTo>
                  <a:pt x="1298" y="1648"/>
                  <a:pt x="1298" y="1648"/>
                  <a:pt x="1298" y="1648"/>
                </a:cubicBezTo>
                <a:cubicBezTo>
                  <a:pt x="1063" y="1373"/>
                  <a:pt x="1063" y="1373"/>
                  <a:pt x="1063" y="1373"/>
                </a:cubicBezTo>
                <a:cubicBezTo>
                  <a:pt x="882" y="1373"/>
                  <a:pt x="882" y="1373"/>
                  <a:pt x="882" y="1373"/>
                </a:cubicBezTo>
                <a:close/>
                <a:moveTo>
                  <a:pt x="892" y="824"/>
                </a:moveTo>
                <a:cubicBezTo>
                  <a:pt x="549" y="824"/>
                  <a:pt x="549" y="824"/>
                  <a:pt x="549" y="824"/>
                </a:cubicBezTo>
                <a:cubicBezTo>
                  <a:pt x="549" y="893"/>
                  <a:pt x="549" y="893"/>
                  <a:pt x="549" y="893"/>
                </a:cubicBezTo>
                <a:cubicBezTo>
                  <a:pt x="892" y="893"/>
                  <a:pt x="892" y="893"/>
                  <a:pt x="892" y="893"/>
                </a:cubicBezTo>
                <a:cubicBezTo>
                  <a:pt x="892" y="824"/>
                  <a:pt x="892" y="824"/>
                  <a:pt x="892" y="824"/>
                </a:cubicBezTo>
                <a:close/>
                <a:moveTo>
                  <a:pt x="1098" y="687"/>
                </a:moveTo>
                <a:cubicBezTo>
                  <a:pt x="549" y="687"/>
                  <a:pt x="549" y="687"/>
                  <a:pt x="549" y="687"/>
                </a:cubicBezTo>
                <a:cubicBezTo>
                  <a:pt x="549" y="755"/>
                  <a:pt x="549" y="755"/>
                  <a:pt x="549" y="755"/>
                </a:cubicBezTo>
                <a:cubicBezTo>
                  <a:pt x="1098" y="755"/>
                  <a:pt x="1098" y="755"/>
                  <a:pt x="1098" y="755"/>
                </a:cubicBezTo>
                <a:cubicBezTo>
                  <a:pt x="1098" y="687"/>
                  <a:pt x="1098" y="687"/>
                  <a:pt x="1098" y="687"/>
                </a:cubicBezTo>
                <a:close/>
                <a:moveTo>
                  <a:pt x="1098" y="549"/>
                </a:moveTo>
                <a:cubicBezTo>
                  <a:pt x="549" y="549"/>
                  <a:pt x="549" y="549"/>
                  <a:pt x="549" y="549"/>
                </a:cubicBezTo>
                <a:cubicBezTo>
                  <a:pt x="549" y="618"/>
                  <a:pt x="549" y="618"/>
                  <a:pt x="549" y="618"/>
                </a:cubicBezTo>
                <a:cubicBezTo>
                  <a:pt x="1098" y="618"/>
                  <a:pt x="1098" y="618"/>
                  <a:pt x="1098" y="618"/>
                </a:cubicBezTo>
                <a:cubicBezTo>
                  <a:pt x="1098" y="549"/>
                  <a:pt x="1098" y="549"/>
                  <a:pt x="1098" y="549"/>
                </a:cubicBezTo>
                <a:close/>
                <a:moveTo>
                  <a:pt x="1510" y="206"/>
                </a:moveTo>
                <a:cubicBezTo>
                  <a:pt x="1442" y="206"/>
                  <a:pt x="1442" y="206"/>
                  <a:pt x="1442" y="206"/>
                </a:cubicBezTo>
                <a:cubicBezTo>
                  <a:pt x="1442" y="755"/>
                  <a:pt x="1442" y="755"/>
                  <a:pt x="1442" y="755"/>
                </a:cubicBezTo>
                <a:cubicBezTo>
                  <a:pt x="1442" y="867"/>
                  <a:pt x="1098" y="1236"/>
                  <a:pt x="961" y="1236"/>
                </a:cubicBezTo>
                <a:cubicBezTo>
                  <a:pt x="68" y="1236"/>
                  <a:pt x="68" y="1236"/>
                  <a:pt x="68" y="1236"/>
                </a:cubicBezTo>
                <a:cubicBezTo>
                  <a:pt x="68" y="206"/>
                  <a:pt x="68" y="206"/>
                  <a:pt x="68" y="206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0"/>
                  <a:pt x="0" y="0"/>
                  <a:pt x="0" y="0"/>
                </a:cubicBezTo>
                <a:cubicBezTo>
                  <a:pt x="1510" y="0"/>
                  <a:pt x="1510" y="0"/>
                  <a:pt x="1510" y="0"/>
                </a:cubicBezTo>
                <a:cubicBezTo>
                  <a:pt x="1510" y="206"/>
                  <a:pt x="1510" y="206"/>
                  <a:pt x="1510" y="206"/>
                </a:cubicBezTo>
                <a:close/>
                <a:moveTo>
                  <a:pt x="1304" y="206"/>
                </a:moveTo>
                <a:cubicBezTo>
                  <a:pt x="206" y="206"/>
                  <a:pt x="206" y="206"/>
                  <a:pt x="206" y="206"/>
                </a:cubicBezTo>
                <a:cubicBezTo>
                  <a:pt x="206" y="1099"/>
                  <a:pt x="206" y="1099"/>
                  <a:pt x="206" y="1099"/>
                </a:cubicBezTo>
                <a:cubicBezTo>
                  <a:pt x="206" y="1099"/>
                  <a:pt x="890" y="1099"/>
                  <a:pt x="939" y="1099"/>
                </a:cubicBezTo>
                <a:cubicBezTo>
                  <a:pt x="1082" y="1099"/>
                  <a:pt x="1030" y="824"/>
                  <a:pt x="1030" y="824"/>
                </a:cubicBezTo>
                <a:cubicBezTo>
                  <a:pt x="1030" y="824"/>
                  <a:pt x="1304" y="881"/>
                  <a:pt x="1304" y="740"/>
                </a:cubicBezTo>
                <a:cubicBezTo>
                  <a:pt x="1304" y="694"/>
                  <a:pt x="1304" y="206"/>
                  <a:pt x="1304" y="206"/>
                </a:cubicBezTo>
                <a:close/>
                <a:moveTo>
                  <a:pt x="480" y="412"/>
                </a:moveTo>
                <a:cubicBezTo>
                  <a:pt x="412" y="412"/>
                  <a:pt x="412" y="412"/>
                  <a:pt x="412" y="412"/>
                </a:cubicBezTo>
                <a:cubicBezTo>
                  <a:pt x="412" y="481"/>
                  <a:pt x="412" y="481"/>
                  <a:pt x="412" y="481"/>
                </a:cubicBezTo>
                <a:cubicBezTo>
                  <a:pt x="480" y="481"/>
                  <a:pt x="480" y="481"/>
                  <a:pt x="480" y="481"/>
                </a:cubicBezTo>
                <a:cubicBezTo>
                  <a:pt x="480" y="412"/>
                  <a:pt x="480" y="412"/>
                  <a:pt x="480" y="412"/>
                </a:cubicBezTo>
                <a:close/>
                <a:moveTo>
                  <a:pt x="480" y="549"/>
                </a:moveTo>
                <a:cubicBezTo>
                  <a:pt x="412" y="549"/>
                  <a:pt x="412" y="549"/>
                  <a:pt x="412" y="549"/>
                </a:cubicBezTo>
                <a:cubicBezTo>
                  <a:pt x="412" y="618"/>
                  <a:pt x="412" y="618"/>
                  <a:pt x="412" y="618"/>
                </a:cubicBezTo>
                <a:cubicBezTo>
                  <a:pt x="480" y="618"/>
                  <a:pt x="480" y="618"/>
                  <a:pt x="480" y="618"/>
                </a:cubicBezTo>
                <a:cubicBezTo>
                  <a:pt x="480" y="549"/>
                  <a:pt x="480" y="549"/>
                  <a:pt x="480" y="549"/>
                </a:cubicBezTo>
                <a:close/>
                <a:moveTo>
                  <a:pt x="480" y="687"/>
                </a:moveTo>
                <a:cubicBezTo>
                  <a:pt x="412" y="687"/>
                  <a:pt x="412" y="687"/>
                  <a:pt x="412" y="687"/>
                </a:cubicBezTo>
                <a:cubicBezTo>
                  <a:pt x="412" y="755"/>
                  <a:pt x="412" y="755"/>
                  <a:pt x="412" y="755"/>
                </a:cubicBezTo>
                <a:cubicBezTo>
                  <a:pt x="480" y="755"/>
                  <a:pt x="480" y="755"/>
                  <a:pt x="480" y="755"/>
                </a:cubicBezTo>
                <a:cubicBezTo>
                  <a:pt x="480" y="687"/>
                  <a:pt x="480" y="687"/>
                  <a:pt x="480" y="687"/>
                </a:cubicBezTo>
                <a:close/>
                <a:moveTo>
                  <a:pt x="480" y="824"/>
                </a:moveTo>
                <a:cubicBezTo>
                  <a:pt x="412" y="824"/>
                  <a:pt x="412" y="824"/>
                  <a:pt x="412" y="824"/>
                </a:cubicBezTo>
                <a:cubicBezTo>
                  <a:pt x="412" y="893"/>
                  <a:pt x="412" y="893"/>
                  <a:pt x="412" y="893"/>
                </a:cubicBezTo>
                <a:cubicBezTo>
                  <a:pt x="480" y="893"/>
                  <a:pt x="480" y="893"/>
                  <a:pt x="480" y="893"/>
                </a:cubicBezTo>
                <a:cubicBezTo>
                  <a:pt x="480" y="824"/>
                  <a:pt x="480" y="824"/>
                  <a:pt x="480" y="8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AutoShape 15"/>
          <p:cNvSpPr>
            <a:spLocks noChangeAspect="1" noChangeArrowheads="1" noTextEdit="1"/>
          </p:cNvSpPr>
          <p:nvPr/>
        </p:nvSpPr>
        <p:spPr bwMode="auto">
          <a:xfrm>
            <a:off x="4516046" y="2350329"/>
            <a:ext cx="6159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17"/>
          <p:cNvSpPr>
            <a:spLocks noEditPoints="1"/>
          </p:cNvSpPr>
          <p:nvPr/>
        </p:nvSpPr>
        <p:spPr bwMode="auto">
          <a:xfrm>
            <a:off x="4516046" y="2350329"/>
            <a:ext cx="615950" cy="615950"/>
          </a:xfrm>
          <a:custGeom>
            <a:avLst/>
            <a:gdLst>
              <a:gd name="T0" fmla="*/ 1030 w 1648"/>
              <a:gd name="T1" fmla="*/ 1374 h 1649"/>
              <a:gd name="T2" fmla="*/ 893 w 1648"/>
              <a:gd name="T3" fmla="*/ 1649 h 1649"/>
              <a:gd name="T4" fmla="*/ 419 w 1648"/>
              <a:gd name="T5" fmla="*/ 1649 h 1649"/>
              <a:gd name="T6" fmla="*/ 834 w 1648"/>
              <a:gd name="T7" fmla="*/ 1374 h 1649"/>
              <a:gd name="T8" fmla="*/ 419 w 1648"/>
              <a:gd name="T9" fmla="*/ 1649 h 1649"/>
              <a:gd name="T10" fmla="*/ 1325 w 1648"/>
              <a:gd name="T11" fmla="*/ 1649 h 1649"/>
              <a:gd name="T12" fmla="*/ 1271 w 1648"/>
              <a:gd name="T13" fmla="*/ 1374 h 1649"/>
              <a:gd name="T14" fmla="*/ 1648 w 1648"/>
              <a:gd name="T15" fmla="*/ 206 h 1649"/>
              <a:gd name="T16" fmla="*/ 1579 w 1648"/>
              <a:gd name="T17" fmla="*/ 1237 h 1649"/>
              <a:gd name="T18" fmla="*/ 276 w 1648"/>
              <a:gd name="T19" fmla="*/ 962 h 1649"/>
              <a:gd name="T20" fmla="*/ 70 w 1648"/>
              <a:gd name="T21" fmla="*/ 588 h 1649"/>
              <a:gd name="T22" fmla="*/ 273 w 1648"/>
              <a:gd name="T23" fmla="*/ 3 h 1649"/>
              <a:gd name="T24" fmla="*/ 1648 w 1648"/>
              <a:gd name="T25" fmla="*/ 206 h 1649"/>
              <a:gd name="T26" fmla="*/ 279 w 1648"/>
              <a:gd name="T27" fmla="*/ 139 h 1649"/>
              <a:gd name="T28" fmla="*/ 206 w 1648"/>
              <a:gd name="T29" fmla="*/ 588 h 1649"/>
              <a:gd name="T30" fmla="*/ 276 w 1648"/>
              <a:gd name="T31" fmla="*/ 825 h 1649"/>
              <a:gd name="T32" fmla="*/ 347 w 1648"/>
              <a:gd name="T33" fmla="*/ 208 h 1649"/>
              <a:gd name="T34" fmla="*/ 412 w 1648"/>
              <a:gd name="T35" fmla="*/ 413 h 1649"/>
              <a:gd name="T36" fmla="*/ 1443 w 1648"/>
              <a:gd name="T37" fmla="*/ 1100 h 1649"/>
              <a:gd name="T38" fmla="*/ 1442 w 1648"/>
              <a:gd name="T39" fmla="*/ 138 h 1649"/>
              <a:gd name="T40" fmla="*/ 472 w 1648"/>
              <a:gd name="T41" fmla="*/ 276 h 1649"/>
              <a:gd name="T42" fmla="*/ 1442 w 1648"/>
              <a:gd name="T43" fmla="*/ 138 h 1649"/>
              <a:gd name="T44" fmla="*/ 947 w 1648"/>
              <a:gd name="T45" fmla="*/ 644 h 1649"/>
              <a:gd name="T46" fmla="*/ 693 w 1648"/>
              <a:gd name="T47" fmla="*/ 827 h 1649"/>
              <a:gd name="T48" fmla="*/ 549 w 1648"/>
              <a:gd name="T49" fmla="*/ 793 h 1649"/>
              <a:gd name="T50" fmla="*/ 1305 w 1648"/>
              <a:gd name="T51" fmla="*/ 619 h 1649"/>
              <a:gd name="T52" fmla="*/ 1030 w 1648"/>
              <a:gd name="T53" fmla="*/ 688 h 1649"/>
              <a:gd name="T54" fmla="*/ 1305 w 1648"/>
              <a:gd name="T55" fmla="*/ 619 h 1649"/>
              <a:gd name="T56" fmla="*/ 1030 w 1648"/>
              <a:gd name="T57" fmla="*/ 756 h 1649"/>
              <a:gd name="T58" fmla="*/ 1305 w 1648"/>
              <a:gd name="T59" fmla="*/ 825 h 1649"/>
              <a:gd name="T60" fmla="*/ 1305 w 1648"/>
              <a:gd name="T61" fmla="*/ 894 h 1649"/>
              <a:gd name="T62" fmla="*/ 1030 w 1648"/>
              <a:gd name="T63" fmla="*/ 962 h 1649"/>
              <a:gd name="T64" fmla="*/ 1305 w 1648"/>
              <a:gd name="T65" fmla="*/ 894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8" h="1649">
                <a:moveTo>
                  <a:pt x="893" y="1374"/>
                </a:moveTo>
                <a:cubicBezTo>
                  <a:pt x="1030" y="1374"/>
                  <a:pt x="1030" y="1374"/>
                  <a:pt x="1030" y="1374"/>
                </a:cubicBezTo>
                <a:cubicBezTo>
                  <a:pt x="1030" y="1649"/>
                  <a:pt x="1030" y="1649"/>
                  <a:pt x="1030" y="1649"/>
                </a:cubicBezTo>
                <a:cubicBezTo>
                  <a:pt x="893" y="1649"/>
                  <a:pt x="893" y="1649"/>
                  <a:pt x="893" y="1649"/>
                </a:cubicBezTo>
                <a:lnTo>
                  <a:pt x="893" y="1374"/>
                </a:lnTo>
                <a:close/>
                <a:moveTo>
                  <a:pt x="419" y="1649"/>
                </a:moveTo>
                <a:cubicBezTo>
                  <a:pt x="599" y="1649"/>
                  <a:pt x="599" y="1649"/>
                  <a:pt x="599" y="1649"/>
                </a:cubicBezTo>
                <a:cubicBezTo>
                  <a:pt x="834" y="1374"/>
                  <a:pt x="834" y="1374"/>
                  <a:pt x="834" y="1374"/>
                </a:cubicBezTo>
                <a:cubicBezTo>
                  <a:pt x="653" y="1374"/>
                  <a:pt x="653" y="1374"/>
                  <a:pt x="653" y="1374"/>
                </a:cubicBezTo>
                <a:lnTo>
                  <a:pt x="419" y="1649"/>
                </a:lnTo>
                <a:close/>
                <a:moveTo>
                  <a:pt x="1090" y="1374"/>
                </a:moveTo>
                <a:cubicBezTo>
                  <a:pt x="1325" y="1649"/>
                  <a:pt x="1325" y="1649"/>
                  <a:pt x="1325" y="1649"/>
                </a:cubicBezTo>
                <a:cubicBezTo>
                  <a:pt x="1505" y="1649"/>
                  <a:pt x="1505" y="1649"/>
                  <a:pt x="1505" y="1649"/>
                </a:cubicBezTo>
                <a:cubicBezTo>
                  <a:pt x="1271" y="1374"/>
                  <a:pt x="1271" y="1374"/>
                  <a:pt x="1271" y="1374"/>
                </a:cubicBezTo>
                <a:lnTo>
                  <a:pt x="1090" y="1374"/>
                </a:lnTo>
                <a:close/>
                <a:moveTo>
                  <a:pt x="1648" y="206"/>
                </a:moveTo>
                <a:cubicBezTo>
                  <a:pt x="1648" y="267"/>
                  <a:pt x="1621" y="320"/>
                  <a:pt x="1579" y="358"/>
                </a:cubicBezTo>
                <a:cubicBezTo>
                  <a:pt x="1579" y="1237"/>
                  <a:pt x="1579" y="1237"/>
                  <a:pt x="1579" y="1237"/>
                </a:cubicBezTo>
                <a:cubicBezTo>
                  <a:pt x="276" y="1237"/>
                  <a:pt x="276" y="1237"/>
                  <a:pt x="276" y="1237"/>
                </a:cubicBezTo>
                <a:cubicBezTo>
                  <a:pt x="276" y="962"/>
                  <a:pt x="276" y="962"/>
                  <a:pt x="276" y="962"/>
                </a:cubicBezTo>
                <a:cubicBezTo>
                  <a:pt x="0" y="962"/>
                  <a:pt x="0" y="962"/>
                  <a:pt x="0" y="962"/>
                </a:cubicBezTo>
                <a:cubicBezTo>
                  <a:pt x="59" y="871"/>
                  <a:pt x="70" y="761"/>
                  <a:pt x="70" y="588"/>
                </a:cubicBezTo>
                <a:cubicBezTo>
                  <a:pt x="70" y="232"/>
                  <a:pt x="70" y="232"/>
                  <a:pt x="70" y="232"/>
                </a:cubicBezTo>
                <a:cubicBezTo>
                  <a:pt x="70" y="90"/>
                  <a:pt x="161" y="6"/>
                  <a:pt x="273" y="3"/>
                </a:cubicBezTo>
                <a:cubicBezTo>
                  <a:pt x="271" y="0"/>
                  <a:pt x="1440" y="1"/>
                  <a:pt x="1442" y="1"/>
                </a:cubicBezTo>
                <a:cubicBezTo>
                  <a:pt x="1556" y="1"/>
                  <a:pt x="1648" y="93"/>
                  <a:pt x="1648" y="206"/>
                </a:cubicBezTo>
                <a:close/>
                <a:moveTo>
                  <a:pt x="347" y="208"/>
                </a:moveTo>
                <a:cubicBezTo>
                  <a:pt x="347" y="170"/>
                  <a:pt x="317" y="139"/>
                  <a:pt x="279" y="139"/>
                </a:cubicBezTo>
                <a:cubicBezTo>
                  <a:pt x="228" y="139"/>
                  <a:pt x="206" y="180"/>
                  <a:pt x="206" y="232"/>
                </a:cubicBezTo>
                <a:cubicBezTo>
                  <a:pt x="206" y="588"/>
                  <a:pt x="206" y="588"/>
                  <a:pt x="206" y="588"/>
                </a:cubicBezTo>
                <a:cubicBezTo>
                  <a:pt x="206" y="696"/>
                  <a:pt x="206" y="755"/>
                  <a:pt x="190" y="825"/>
                </a:cubicBezTo>
                <a:cubicBezTo>
                  <a:pt x="276" y="825"/>
                  <a:pt x="276" y="825"/>
                  <a:pt x="276" y="825"/>
                </a:cubicBezTo>
                <a:cubicBezTo>
                  <a:pt x="276" y="277"/>
                  <a:pt x="276" y="277"/>
                  <a:pt x="276" y="277"/>
                </a:cubicBezTo>
                <a:cubicBezTo>
                  <a:pt x="314" y="277"/>
                  <a:pt x="347" y="246"/>
                  <a:pt x="347" y="208"/>
                </a:cubicBezTo>
                <a:close/>
                <a:moveTo>
                  <a:pt x="1443" y="413"/>
                </a:moveTo>
                <a:cubicBezTo>
                  <a:pt x="412" y="413"/>
                  <a:pt x="412" y="413"/>
                  <a:pt x="412" y="413"/>
                </a:cubicBezTo>
                <a:cubicBezTo>
                  <a:pt x="412" y="1100"/>
                  <a:pt x="412" y="1100"/>
                  <a:pt x="412" y="1100"/>
                </a:cubicBezTo>
                <a:cubicBezTo>
                  <a:pt x="1443" y="1100"/>
                  <a:pt x="1443" y="1100"/>
                  <a:pt x="1443" y="1100"/>
                </a:cubicBezTo>
                <a:lnTo>
                  <a:pt x="1443" y="413"/>
                </a:lnTo>
                <a:close/>
                <a:moveTo>
                  <a:pt x="1442" y="138"/>
                </a:moveTo>
                <a:cubicBezTo>
                  <a:pt x="472" y="138"/>
                  <a:pt x="472" y="138"/>
                  <a:pt x="472" y="138"/>
                </a:cubicBezTo>
                <a:cubicBezTo>
                  <a:pt x="490" y="186"/>
                  <a:pt x="489" y="230"/>
                  <a:pt x="472" y="276"/>
                </a:cubicBezTo>
                <a:cubicBezTo>
                  <a:pt x="1442" y="276"/>
                  <a:pt x="1442" y="276"/>
                  <a:pt x="1442" y="276"/>
                </a:cubicBezTo>
                <a:cubicBezTo>
                  <a:pt x="1531" y="276"/>
                  <a:pt x="1534" y="138"/>
                  <a:pt x="1442" y="138"/>
                </a:cubicBezTo>
                <a:close/>
                <a:moveTo>
                  <a:pt x="710" y="962"/>
                </a:moveTo>
                <a:cubicBezTo>
                  <a:pt x="799" y="801"/>
                  <a:pt x="862" y="719"/>
                  <a:pt x="947" y="644"/>
                </a:cubicBezTo>
                <a:cubicBezTo>
                  <a:pt x="936" y="619"/>
                  <a:pt x="936" y="619"/>
                  <a:pt x="936" y="619"/>
                </a:cubicBezTo>
                <a:cubicBezTo>
                  <a:pt x="832" y="683"/>
                  <a:pt x="777" y="732"/>
                  <a:pt x="693" y="827"/>
                </a:cubicBezTo>
                <a:cubicBezTo>
                  <a:pt x="648" y="795"/>
                  <a:pt x="623" y="780"/>
                  <a:pt x="583" y="761"/>
                </a:cubicBezTo>
                <a:cubicBezTo>
                  <a:pt x="549" y="793"/>
                  <a:pt x="549" y="793"/>
                  <a:pt x="549" y="793"/>
                </a:cubicBezTo>
                <a:cubicBezTo>
                  <a:pt x="617" y="856"/>
                  <a:pt x="654" y="897"/>
                  <a:pt x="710" y="962"/>
                </a:cubicBezTo>
                <a:close/>
                <a:moveTo>
                  <a:pt x="1305" y="619"/>
                </a:moveTo>
                <a:cubicBezTo>
                  <a:pt x="1030" y="619"/>
                  <a:pt x="1030" y="619"/>
                  <a:pt x="1030" y="619"/>
                </a:cubicBezTo>
                <a:cubicBezTo>
                  <a:pt x="1030" y="688"/>
                  <a:pt x="1030" y="688"/>
                  <a:pt x="1030" y="688"/>
                </a:cubicBezTo>
                <a:cubicBezTo>
                  <a:pt x="1305" y="688"/>
                  <a:pt x="1305" y="688"/>
                  <a:pt x="1305" y="688"/>
                </a:cubicBezTo>
                <a:cubicBezTo>
                  <a:pt x="1305" y="619"/>
                  <a:pt x="1305" y="619"/>
                  <a:pt x="1305" y="619"/>
                </a:cubicBezTo>
                <a:close/>
                <a:moveTo>
                  <a:pt x="1305" y="756"/>
                </a:moveTo>
                <a:cubicBezTo>
                  <a:pt x="1030" y="756"/>
                  <a:pt x="1030" y="756"/>
                  <a:pt x="1030" y="756"/>
                </a:cubicBezTo>
                <a:cubicBezTo>
                  <a:pt x="1030" y="825"/>
                  <a:pt x="1030" y="825"/>
                  <a:pt x="1030" y="825"/>
                </a:cubicBezTo>
                <a:cubicBezTo>
                  <a:pt x="1305" y="825"/>
                  <a:pt x="1305" y="825"/>
                  <a:pt x="1305" y="825"/>
                </a:cubicBezTo>
                <a:cubicBezTo>
                  <a:pt x="1305" y="756"/>
                  <a:pt x="1305" y="756"/>
                  <a:pt x="1305" y="756"/>
                </a:cubicBezTo>
                <a:close/>
                <a:moveTo>
                  <a:pt x="1305" y="894"/>
                </a:moveTo>
                <a:cubicBezTo>
                  <a:pt x="1030" y="894"/>
                  <a:pt x="1030" y="894"/>
                  <a:pt x="1030" y="894"/>
                </a:cubicBezTo>
                <a:cubicBezTo>
                  <a:pt x="1030" y="962"/>
                  <a:pt x="1030" y="962"/>
                  <a:pt x="1030" y="962"/>
                </a:cubicBezTo>
                <a:cubicBezTo>
                  <a:pt x="1305" y="962"/>
                  <a:pt x="1305" y="962"/>
                  <a:pt x="1305" y="962"/>
                </a:cubicBezTo>
                <a:cubicBezTo>
                  <a:pt x="1305" y="894"/>
                  <a:pt x="1305" y="894"/>
                  <a:pt x="1305" y="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54" name="直接连接符 53"/>
          <p:cNvCxnSpPr/>
          <p:nvPr/>
        </p:nvCxnSpPr>
        <p:spPr>
          <a:xfrm>
            <a:off x="4127826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680452" y="397451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383500" y="3970770"/>
            <a:ext cx="137629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剪去单角的矩形 26"/>
          <p:cNvSpPr/>
          <p:nvPr/>
        </p:nvSpPr>
        <p:spPr>
          <a:xfrm flipV="1">
            <a:off x="1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>
            <p:ph type="title"/>
          </p:nvPr>
        </p:nvSpPr>
        <p:spPr>
          <a:xfrm>
            <a:off x="125096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内容展示</a:t>
            </a:r>
            <a:endParaRPr lang="en-US" altLang="zh-CN" sz="2800" dirty="0" smtClean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>
        <p15:prstTrans prst="peelOff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430882" y="2300975"/>
            <a:ext cx="3613038" cy="3613038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828" tIns="462957" rIns="2143828" bIns="452695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/>
          </a:p>
        </p:txBody>
      </p:sp>
      <p:sp>
        <p:nvSpPr>
          <p:cNvPr id="9" name="任意多边形 8"/>
          <p:cNvSpPr/>
          <p:nvPr/>
        </p:nvSpPr>
        <p:spPr>
          <a:xfrm>
            <a:off x="1792186" y="3023583"/>
            <a:ext cx="2890430" cy="2890430"/>
          </a:xfrm>
          <a:custGeom>
            <a:avLst/>
            <a:gdLst>
              <a:gd name="connsiteX0" fmla="*/ 0 w 4334933"/>
              <a:gd name="connsiteY0" fmla="*/ 2167467 h 4334933"/>
              <a:gd name="connsiteX1" fmla="*/ 2167467 w 4334933"/>
              <a:gd name="connsiteY1" fmla="*/ 0 h 4334933"/>
              <a:gd name="connsiteX2" fmla="*/ 4334934 w 4334933"/>
              <a:gd name="connsiteY2" fmla="*/ 2167467 h 4334933"/>
              <a:gd name="connsiteX3" fmla="*/ 2167467 w 4334933"/>
              <a:gd name="connsiteY3" fmla="*/ 4334934 h 4334933"/>
              <a:gd name="connsiteX4" fmla="*/ 0 w 4334933"/>
              <a:gd name="connsiteY4" fmla="*/ 2167467 h 433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933" h="4334933">
                <a:moveTo>
                  <a:pt x="0" y="2167467"/>
                </a:moveTo>
                <a:cubicBezTo>
                  <a:pt x="0" y="970408"/>
                  <a:pt x="970408" y="0"/>
                  <a:pt x="2167467" y="0"/>
                </a:cubicBezTo>
                <a:cubicBezTo>
                  <a:pt x="3364526" y="0"/>
                  <a:pt x="4334934" y="970408"/>
                  <a:pt x="4334934" y="2167467"/>
                </a:cubicBezTo>
                <a:cubicBezTo>
                  <a:pt x="4334934" y="3364526"/>
                  <a:pt x="3364526" y="4334934"/>
                  <a:pt x="2167467" y="4334934"/>
                </a:cubicBezTo>
                <a:cubicBezTo>
                  <a:pt x="970408" y="4334934"/>
                  <a:pt x="0" y="3364526"/>
                  <a:pt x="0" y="2167467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107093"/>
              <a:satOff val="-4299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299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49" tIns="445008" rIns="1594849" bIns="3479461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600" kern="1200"/>
          </a:p>
        </p:txBody>
      </p:sp>
      <p:sp>
        <p:nvSpPr>
          <p:cNvPr id="10" name="任意多边形 9"/>
          <p:cNvSpPr/>
          <p:nvPr/>
        </p:nvSpPr>
        <p:spPr>
          <a:xfrm>
            <a:off x="2153490" y="3746190"/>
            <a:ext cx="2167822" cy="216782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214187"/>
              <a:satOff val="-8602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2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71" tIns="421640" rIns="1045870" bIns="245364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11" name="任意多边形 10"/>
          <p:cNvSpPr/>
          <p:nvPr/>
        </p:nvSpPr>
        <p:spPr>
          <a:xfrm>
            <a:off x="2514794" y="4468797"/>
            <a:ext cx="1445215" cy="1445215"/>
          </a:xfrm>
          <a:custGeom>
            <a:avLst/>
            <a:gdLst>
              <a:gd name="connsiteX0" fmla="*/ 0 w 2167466"/>
              <a:gd name="connsiteY0" fmla="*/ 1083733 h 2167466"/>
              <a:gd name="connsiteX1" fmla="*/ 1083733 w 2167466"/>
              <a:gd name="connsiteY1" fmla="*/ 0 h 2167466"/>
              <a:gd name="connsiteX2" fmla="*/ 2167466 w 2167466"/>
              <a:gd name="connsiteY2" fmla="*/ 1083733 h 2167466"/>
              <a:gd name="connsiteX3" fmla="*/ 1083733 w 2167466"/>
              <a:gd name="connsiteY3" fmla="*/ 2167466 h 2167466"/>
              <a:gd name="connsiteX4" fmla="*/ 0 w 2167466"/>
              <a:gd name="connsiteY4" fmla="*/ 1083733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466" h="2167466">
                <a:moveTo>
                  <a:pt x="0" y="1083733"/>
                </a:moveTo>
                <a:cubicBezTo>
                  <a:pt x="0" y="485204"/>
                  <a:pt x="485204" y="0"/>
                  <a:pt x="1083733" y="0"/>
                </a:cubicBezTo>
                <a:cubicBezTo>
                  <a:pt x="1682262" y="0"/>
                  <a:pt x="2167466" y="485204"/>
                  <a:pt x="2167466" y="1083733"/>
                </a:cubicBezTo>
                <a:cubicBezTo>
                  <a:pt x="2167466" y="1682262"/>
                  <a:pt x="1682262" y="2167466"/>
                  <a:pt x="1083733" y="2167466"/>
                </a:cubicBezTo>
                <a:cubicBezTo>
                  <a:pt x="485204" y="2167466"/>
                  <a:pt x="0" y="1682262"/>
                  <a:pt x="0" y="10837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321280"/>
              <a:satOff val="-12905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5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6338" tIns="790786" rIns="566338" bIns="79078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2917360" y="4657699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zh-CN" altLang="en-US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660" y="3935092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爱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1660" y="3213619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到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7577" y="2477613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遇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剪去单角的矩形 15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63830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</a:t>
            </a:r>
            <a:r>
              <a:rPr lang="en-US" altLang="zh-CN" sz="28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en-US" altLang="zh-CN" sz="2800" dirty="0" smtClean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pic>
        <p:nvPicPr>
          <p:cNvPr id="2" name="图片 1" descr="遇到爱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2877820"/>
            <a:ext cx="6854190" cy="35274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8635" y="1927225"/>
            <a:ext cx="610044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那天，你与我擦肩而过，虽然只是短暂的相遇，而你却深深的留在了我的记忆里！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1430882" y="2300975"/>
            <a:ext cx="3613038" cy="3613038"/>
          </a:xfrm>
          <a:custGeom>
            <a:avLst/>
            <a:gdLst>
              <a:gd name="connsiteX0" fmla="*/ 0 w 5418667"/>
              <a:gd name="connsiteY0" fmla="*/ 2709334 h 5418667"/>
              <a:gd name="connsiteX1" fmla="*/ 2709334 w 5418667"/>
              <a:gd name="connsiteY1" fmla="*/ 0 h 5418667"/>
              <a:gd name="connsiteX2" fmla="*/ 5418668 w 5418667"/>
              <a:gd name="connsiteY2" fmla="*/ 2709334 h 5418667"/>
              <a:gd name="connsiteX3" fmla="*/ 2709334 w 5418667"/>
              <a:gd name="connsiteY3" fmla="*/ 5418668 h 5418667"/>
              <a:gd name="connsiteX4" fmla="*/ 0 w 5418667"/>
              <a:gd name="connsiteY4" fmla="*/ 2709334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667" h="5418667">
                <a:moveTo>
                  <a:pt x="0" y="2709334"/>
                </a:moveTo>
                <a:cubicBezTo>
                  <a:pt x="0" y="1213010"/>
                  <a:pt x="1213010" y="0"/>
                  <a:pt x="2709334" y="0"/>
                </a:cubicBezTo>
                <a:cubicBezTo>
                  <a:pt x="4205658" y="0"/>
                  <a:pt x="5418668" y="1213010"/>
                  <a:pt x="5418668" y="2709334"/>
                </a:cubicBezTo>
                <a:cubicBezTo>
                  <a:pt x="5418668" y="4205658"/>
                  <a:pt x="4205658" y="5418668"/>
                  <a:pt x="2709334" y="5418668"/>
                </a:cubicBezTo>
                <a:cubicBezTo>
                  <a:pt x="1213010" y="5418668"/>
                  <a:pt x="0" y="4205658"/>
                  <a:pt x="0" y="2709334"/>
                </a:cubicBezTo>
                <a:close/>
              </a:path>
            </a:pathLst>
          </a:custGeom>
          <a:solidFill>
            <a:srgbClr val="002060">
              <a:alpha val="2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0"/>
              <a:satOff val="0"/>
              <a:lumOff val="0"/>
              <a:alphaOff val="0"/>
            </a:schemeClr>
          </a:fillRef>
          <a:effectRef idx="0">
            <a:schemeClr val="accent6">
              <a:shade val="8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43828" tIns="462957" rIns="2143828" bIns="4526958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700" kern="1200"/>
          </a:p>
        </p:txBody>
      </p:sp>
      <p:sp>
        <p:nvSpPr>
          <p:cNvPr id="9" name="任意多边形 8"/>
          <p:cNvSpPr/>
          <p:nvPr/>
        </p:nvSpPr>
        <p:spPr>
          <a:xfrm>
            <a:off x="1792186" y="3023583"/>
            <a:ext cx="2890430" cy="2890430"/>
          </a:xfrm>
          <a:custGeom>
            <a:avLst/>
            <a:gdLst>
              <a:gd name="connsiteX0" fmla="*/ 0 w 4334933"/>
              <a:gd name="connsiteY0" fmla="*/ 2167467 h 4334933"/>
              <a:gd name="connsiteX1" fmla="*/ 2167467 w 4334933"/>
              <a:gd name="connsiteY1" fmla="*/ 0 h 4334933"/>
              <a:gd name="connsiteX2" fmla="*/ 4334934 w 4334933"/>
              <a:gd name="connsiteY2" fmla="*/ 2167467 h 4334933"/>
              <a:gd name="connsiteX3" fmla="*/ 2167467 w 4334933"/>
              <a:gd name="connsiteY3" fmla="*/ 4334934 h 4334933"/>
              <a:gd name="connsiteX4" fmla="*/ 0 w 4334933"/>
              <a:gd name="connsiteY4" fmla="*/ 2167467 h 4334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4933" h="4334933">
                <a:moveTo>
                  <a:pt x="0" y="2167467"/>
                </a:moveTo>
                <a:cubicBezTo>
                  <a:pt x="0" y="970408"/>
                  <a:pt x="970408" y="0"/>
                  <a:pt x="2167467" y="0"/>
                </a:cubicBezTo>
                <a:cubicBezTo>
                  <a:pt x="3364526" y="0"/>
                  <a:pt x="4334934" y="970408"/>
                  <a:pt x="4334934" y="2167467"/>
                </a:cubicBezTo>
                <a:cubicBezTo>
                  <a:pt x="4334934" y="3364526"/>
                  <a:pt x="3364526" y="4334934"/>
                  <a:pt x="2167467" y="4334934"/>
                </a:cubicBezTo>
                <a:cubicBezTo>
                  <a:pt x="970408" y="4334934"/>
                  <a:pt x="0" y="3364526"/>
                  <a:pt x="0" y="2167467"/>
                </a:cubicBezTo>
                <a:close/>
              </a:path>
            </a:pathLst>
          </a:custGeom>
          <a:solidFill>
            <a:srgbClr val="002060">
              <a:alpha val="3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107093"/>
              <a:satOff val="-4299"/>
              <a:lumOff val="9209"/>
              <a:alphaOff val="0"/>
            </a:schemeClr>
          </a:fillRef>
          <a:effectRef idx="0">
            <a:schemeClr val="accent6">
              <a:shade val="80000"/>
              <a:hueOff val="107093"/>
              <a:satOff val="-4299"/>
              <a:lumOff val="920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49" tIns="445008" rIns="1594849" bIns="3479461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600" kern="1200"/>
          </a:p>
        </p:txBody>
      </p:sp>
      <p:sp>
        <p:nvSpPr>
          <p:cNvPr id="10" name="任意多边形 9"/>
          <p:cNvSpPr/>
          <p:nvPr/>
        </p:nvSpPr>
        <p:spPr>
          <a:xfrm>
            <a:off x="2153490" y="3746190"/>
            <a:ext cx="2167822" cy="2167822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solidFill>
            <a:srgbClr val="002060">
              <a:alpha val="45000"/>
            </a:srgb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214187"/>
              <a:satOff val="-8602"/>
              <a:lumOff val="18419"/>
              <a:alphaOff val="0"/>
            </a:schemeClr>
          </a:fillRef>
          <a:effectRef idx="0">
            <a:schemeClr val="accent6">
              <a:shade val="80000"/>
              <a:hueOff val="214187"/>
              <a:satOff val="-8602"/>
              <a:lumOff val="1841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45871" tIns="421640" rIns="1045870" bIns="2453640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500" kern="1200"/>
          </a:p>
        </p:txBody>
      </p:sp>
      <p:sp>
        <p:nvSpPr>
          <p:cNvPr id="11" name="任意多边形 10"/>
          <p:cNvSpPr/>
          <p:nvPr/>
        </p:nvSpPr>
        <p:spPr>
          <a:xfrm>
            <a:off x="2514794" y="4468797"/>
            <a:ext cx="1445215" cy="1445215"/>
          </a:xfrm>
          <a:custGeom>
            <a:avLst/>
            <a:gdLst>
              <a:gd name="connsiteX0" fmla="*/ 0 w 2167466"/>
              <a:gd name="connsiteY0" fmla="*/ 1083733 h 2167466"/>
              <a:gd name="connsiteX1" fmla="*/ 1083733 w 2167466"/>
              <a:gd name="connsiteY1" fmla="*/ 0 h 2167466"/>
              <a:gd name="connsiteX2" fmla="*/ 2167466 w 2167466"/>
              <a:gd name="connsiteY2" fmla="*/ 1083733 h 2167466"/>
              <a:gd name="connsiteX3" fmla="*/ 1083733 w 2167466"/>
              <a:gd name="connsiteY3" fmla="*/ 2167466 h 2167466"/>
              <a:gd name="connsiteX4" fmla="*/ 0 w 2167466"/>
              <a:gd name="connsiteY4" fmla="*/ 1083733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7466" h="2167466">
                <a:moveTo>
                  <a:pt x="0" y="1083733"/>
                </a:moveTo>
                <a:cubicBezTo>
                  <a:pt x="0" y="485204"/>
                  <a:pt x="485204" y="0"/>
                  <a:pt x="1083733" y="0"/>
                </a:cubicBezTo>
                <a:cubicBezTo>
                  <a:pt x="1682262" y="0"/>
                  <a:pt x="2167466" y="485204"/>
                  <a:pt x="2167466" y="1083733"/>
                </a:cubicBezTo>
                <a:cubicBezTo>
                  <a:pt x="2167466" y="1682262"/>
                  <a:pt x="1682262" y="2167466"/>
                  <a:pt x="1083733" y="2167466"/>
                </a:cubicBezTo>
                <a:cubicBezTo>
                  <a:pt x="485204" y="2167466"/>
                  <a:pt x="0" y="1682262"/>
                  <a:pt x="0" y="1083733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shade val="80000"/>
              <a:hueOff val="321280"/>
              <a:satOff val="-12905"/>
              <a:lumOff val="27628"/>
              <a:alphaOff val="0"/>
            </a:schemeClr>
          </a:fillRef>
          <a:effectRef idx="0">
            <a:schemeClr val="accent6">
              <a:shade val="80000"/>
              <a:hueOff val="321280"/>
              <a:satOff val="-12905"/>
              <a:lumOff val="27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6338" tIns="790786" rIns="566338" bIns="790787" numCol="1" spcCol="1270" anchor="ctr" anchorCtr="0">
            <a:noAutofit/>
          </a:bodyPr>
          <a:lstStyle/>
          <a:p>
            <a:pPr lvl="0" algn="ctr" defTabSz="155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500" kern="1200"/>
          </a:p>
        </p:txBody>
      </p:sp>
      <p:sp>
        <p:nvSpPr>
          <p:cNvPr id="12" name="文本框 11"/>
          <p:cNvSpPr txBox="1"/>
          <p:nvPr/>
        </p:nvSpPr>
        <p:spPr>
          <a:xfrm>
            <a:off x="2917360" y="4657699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zh-CN" altLang="en-US" dirty="0">
              <a:solidFill>
                <a:schemeClr val="bg1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31660" y="3935092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爱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1660" y="3213619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达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87577" y="2477613"/>
            <a:ext cx="4114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表</a:t>
            </a:r>
            <a:endParaRPr lang="zh-CN" altLang="en-US" dirty="0">
              <a:solidFill>
                <a:srgbClr val="FF0000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</p:txBody>
      </p:sp>
      <p:sp>
        <p:nvSpPr>
          <p:cNvPr id="16" name="剪去单角的矩形 15"/>
          <p:cNvSpPr/>
          <p:nvPr/>
        </p:nvSpPr>
        <p:spPr>
          <a:xfrm flipV="1">
            <a:off x="0" y="566671"/>
            <a:ext cx="6120000" cy="540000"/>
          </a:xfrm>
          <a:prstGeom prst="snip1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144780" y="184819"/>
            <a:ext cx="12190930" cy="132556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             </a:t>
            </a:r>
            <a:r>
              <a:rPr lang="en-US" altLang="zh-CN" sz="2800" dirty="0" smtClean="0">
                <a:solidFill>
                  <a:schemeClr val="bg1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LOVE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59425" y="1604010"/>
            <a:ext cx="643890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</a:t>
            </a:r>
            <a:r>
              <a:rPr lang="zh-CN" altLang="en-US"/>
              <a:t>眼看着</a:t>
            </a:r>
            <a:r>
              <a:rPr lang="en-US" altLang="zh-CN"/>
              <a:t>520</a:t>
            </a:r>
            <a:r>
              <a:rPr lang="zh-CN" altLang="en-US"/>
              <a:t>到了，我终于鼓足了勇气，决定向你表达我的爱！于是就发生了。。。。。</a:t>
            </a:r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5" y="2392680"/>
            <a:ext cx="7114540" cy="4438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752</Words>
  <Application>Kingsoft Office WPP</Application>
  <PresentationFormat>宽屏</PresentationFormat>
  <Paragraphs>127</Paragraphs>
  <Slides>15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3_Office 主题</vt:lpstr>
      <vt:lpstr>PowerPoint 演示文稿</vt:lpstr>
      <vt:lpstr>PowerPoint 演示文稿</vt:lpstr>
      <vt:lpstr>PowerPoint 演示文稿</vt:lpstr>
      <vt:lpstr>PowerPoint 演示文稿</vt:lpstr>
      <vt:lpstr>             作品简介</vt:lpstr>
      <vt:lpstr>PowerPoint 演示文稿</vt:lpstr>
      <vt:lpstr>             内容展示</vt:lpstr>
      <vt:lpstr>             LOVE</vt:lpstr>
      <vt:lpstr>             LOVE</vt:lpstr>
      <vt:lpstr>             LOVE</vt:lpstr>
      <vt:lpstr>             LOVE</vt:lpstr>
      <vt:lpstr>             LOVE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赵子皓</dc:creator>
  <cp:lastModifiedBy>Administrator</cp:lastModifiedBy>
  <cp:revision>1267</cp:revision>
  <dcterms:created xsi:type="dcterms:W3CDTF">2015-07-31T06:37:00Z</dcterms:created>
  <dcterms:modified xsi:type="dcterms:W3CDTF">2016-06-21T06:17:16Z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